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bookmarkIdSeed="3">
  <p:sldMasterIdLst>
    <p:sldMasterId id="2147483660" r:id="rId2"/>
    <p:sldMasterId id="2147483720" r:id="rId3"/>
  </p:sldMasterIdLst>
  <p:notesMasterIdLst>
    <p:notesMasterId r:id="rId14"/>
  </p:notesMasterIdLst>
  <p:handoutMasterIdLst>
    <p:handoutMasterId r:id="rId15"/>
  </p:handoutMasterIdLst>
  <p:sldIdLst>
    <p:sldId id="258" r:id="rId4"/>
    <p:sldId id="315" r:id="rId5"/>
    <p:sldId id="316" r:id="rId6"/>
    <p:sldId id="317" r:id="rId7"/>
    <p:sldId id="318" r:id="rId8"/>
    <p:sldId id="319" r:id="rId9"/>
    <p:sldId id="320" r:id="rId10"/>
    <p:sldId id="321" r:id="rId11"/>
    <p:sldId id="322" r:id="rId12"/>
    <p:sldId id="314" r:id="rId13"/>
  </p:sldIdLst>
  <p:sldSz cx="12192000" cy="6858000"/>
  <p:notesSz cx="6858000" cy="9144000"/>
  <p:embeddedFontLst>
    <p:embeddedFont>
      <p:font typeface="Century Gothic" panose="020B0502020202020204" pitchFamily="34" charset="0"/>
      <p:regular r:id="rId16"/>
      <p:bold r:id="rId17"/>
      <p:italic r:id="rId18"/>
      <p:boldItalic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8C8C8"/>
    <a:srgbClr val="008000"/>
    <a:srgbClr val="FF78BE"/>
    <a:srgbClr val="9678DC"/>
    <a:srgbClr val="FFBE00"/>
    <a:srgbClr val="FF5A46"/>
    <a:srgbClr val="00AAF0"/>
    <a:srgbClr val="1EB432"/>
    <a:srgbClr val="0A3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411" autoAdjust="0"/>
  </p:normalViewPr>
  <p:slideViewPr>
    <p:cSldViewPr snapToGrid="0">
      <p:cViewPr varScale="1">
        <p:scale>
          <a:sx n="123" d="100"/>
          <a:sy n="123" d="100"/>
        </p:scale>
        <p:origin x="90" y="13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4" d="100"/>
          <a:sy n="54" d="100"/>
        </p:scale>
        <p:origin x="1588" y="48"/>
      </p:cViewPr>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5.xml" Id="rId8" /><Relationship Type="http://schemas.openxmlformats.org/officeDocument/2006/relationships/slide" Target="slides/slide10.xml" Id="rId13" /><Relationship Type="http://schemas.openxmlformats.org/officeDocument/2006/relationships/font" Target="fonts/font3.fntdata" Id="rId18" /><Relationship Type="http://schemas.openxmlformats.org/officeDocument/2006/relationships/slideMaster" Target="slideMasters/slideMaster2.xml" Id="rId3" /><Relationship Type="http://schemas.openxmlformats.org/officeDocument/2006/relationships/viewProps" Target="viewProps.xml" Id="rId21" /><Relationship Type="http://schemas.openxmlformats.org/officeDocument/2006/relationships/slide" Target="slides/slide4.xml" Id="rId7" /><Relationship Type="http://schemas.openxmlformats.org/officeDocument/2006/relationships/slide" Target="slides/slide9.xml" Id="rId12" /><Relationship Type="http://schemas.openxmlformats.org/officeDocument/2006/relationships/font" Target="fonts/font2.fntdata" Id="rId17" /><Relationship Type="http://schemas.openxmlformats.org/officeDocument/2006/relationships/slideMaster" Target="slideMasters/slideMaster1.xml" Id="rId2" /><Relationship Type="http://schemas.openxmlformats.org/officeDocument/2006/relationships/font" Target="fonts/font1.fntdata" Id="rId16" /><Relationship Type="http://schemas.openxmlformats.org/officeDocument/2006/relationships/presProps" Target="presProps.xml" Id="rId20" /><Relationship Type="http://schemas.openxmlformats.org/officeDocument/2006/relationships/customXml" Target="../customXml/item1.xml" Id="rId1" /><Relationship Type="http://schemas.openxmlformats.org/officeDocument/2006/relationships/slide" Target="slides/slide3.xml" Id="rId6" /><Relationship Type="http://schemas.openxmlformats.org/officeDocument/2006/relationships/slide" Target="slides/slide8.xml" Id="rId11" /><Relationship Type="http://schemas.openxmlformats.org/officeDocument/2006/relationships/slide" Target="slides/slide2.xml" Id="rId5" /><Relationship Type="http://schemas.openxmlformats.org/officeDocument/2006/relationships/handoutMaster" Target="handoutMasters/handoutMaster1.xml" Id="rId15" /><Relationship Type="http://schemas.openxmlformats.org/officeDocument/2006/relationships/tableStyles" Target="tableStyles.xml" Id="rId23" /><Relationship Type="http://schemas.openxmlformats.org/officeDocument/2006/relationships/slide" Target="slides/slide7.xml" Id="rId10" /><Relationship Type="http://schemas.openxmlformats.org/officeDocument/2006/relationships/font" Target="fonts/font4.fntdata" Id="rId19" /><Relationship Type="http://schemas.openxmlformats.org/officeDocument/2006/relationships/slide" Target="slides/slide1.xml" Id="rId4" /><Relationship Type="http://schemas.openxmlformats.org/officeDocument/2006/relationships/slide" Target="slides/slide6.xml" Id="rId9" /><Relationship Type="http://schemas.openxmlformats.org/officeDocument/2006/relationships/notesMaster" Target="notesMasters/notesMaster1.xml" Id="rId14" /><Relationship Type="http://schemas.openxmlformats.org/officeDocument/2006/relationships/theme" Target="theme/theme1.xml" Id="rId22" /><Relationship Type="http://schemas.openxmlformats.org/officeDocument/2006/relationships/customXml" Target="/customXML/item2.xml" Id="imanage.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24FCE0C-63E4-4D7B-BE76-53191B4AF0BE}" type="datetimeFigureOut">
              <a:rPr lang="en-GB" smtClean="0"/>
              <a:t>22/04/2026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0635283-02EE-4E21-B3F5-EBF081B74C2B}" type="slidenum">
              <a:rPr lang="en-GB" smtClean="0"/>
              <a:t>‹#›</a:t>
            </a:fld>
            <a:endParaRPr lang="en-GB"/>
          </a:p>
        </p:txBody>
      </p:sp>
    </p:spTree>
    <p:extLst>
      <p:ext uri="{BB962C8B-B14F-4D97-AF65-F5344CB8AC3E}">
        <p14:creationId xmlns:p14="http://schemas.microsoft.com/office/powerpoint/2010/main" val="2505155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8F08A4-73F6-46B9-A760-9D07AB70A921}" type="datetimeFigureOut">
              <a:rPr lang="en-GB" smtClean="0"/>
              <a:t>22/04/2026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581385-FFC6-4B92-BF06-0133A09C163F}" type="slidenum">
              <a:rPr lang="en-GB" smtClean="0"/>
              <a:t>‹#›</a:t>
            </a:fld>
            <a:endParaRPr lang="en-GB"/>
          </a:p>
        </p:txBody>
      </p:sp>
    </p:spTree>
    <p:extLst>
      <p:ext uri="{BB962C8B-B14F-4D97-AF65-F5344CB8AC3E}">
        <p14:creationId xmlns:p14="http://schemas.microsoft.com/office/powerpoint/2010/main" val="1702950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hyperlink" Target="http://www.fladgate.com/" TargetMode="External"/><Relationship Id="rId2" Type="http://schemas.openxmlformats.org/officeDocument/2006/relationships/hyperlink" Target="mailto:fladgate@fladgate.com" TargetMode="Externa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hyperlink" Target="http://www.fladgate.com/" TargetMode="External"/><Relationship Id="rId2" Type="http://schemas.openxmlformats.org/officeDocument/2006/relationships/hyperlink" Target="mailto:fladgate@fladgate.com" TargetMode="Externa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eft">
    <p:spTree>
      <p:nvGrpSpPr>
        <p:cNvPr id="1" name=""/>
        <p:cNvGrpSpPr/>
        <p:nvPr/>
      </p:nvGrpSpPr>
      <p:grpSpPr>
        <a:xfrm>
          <a:off x="0" y="0"/>
          <a:ext cx="0" cy="0"/>
          <a:chOff x="0" y="0"/>
          <a:chExt cx="0" cy="0"/>
        </a:xfrm>
      </p:grpSpPr>
      <p:grpSp>
        <p:nvGrpSpPr>
          <p:cNvPr id="16" name="Ox_Grid" hidden="1"/>
          <p:cNvGrpSpPr/>
          <p:nvPr userDrawn="1"/>
        </p:nvGrpSpPr>
        <p:grpSpPr>
          <a:xfrm>
            <a:off x="0" y="0"/>
            <a:ext cx="12188825" cy="6851650"/>
            <a:chOff x="0" y="0"/>
            <a:chExt cx="12188825" cy="6851650"/>
          </a:xfrm>
        </p:grpSpPr>
        <p:sp>
          <p:nvSpPr>
            <p:cNvPr id="17"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8"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9"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0"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1"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2"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3"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4"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5"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6"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7"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8"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9"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0"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1"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2"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3"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4"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5"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6"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7"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8"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9"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0"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1"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2"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3"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4"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5"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6"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7"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8"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9"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50"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grpSp>
        <p:nvGrpSpPr>
          <p:cNvPr id="3" name="Group 2">
            <a:extLst>
              <a:ext uri="{FF2B5EF4-FFF2-40B4-BE49-F238E27FC236}">
                <a16:creationId xmlns:a16="http://schemas.microsoft.com/office/drawing/2014/main" id="{078FEF66-A0B5-63B4-B79E-BB7A3656E957}"/>
              </a:ext>
            </a:extLst>
          </p:cNvPr>
          <p:cNvGrpSpPr>
            <a:grpSpLocks noChangeAspect="1"/>
          </p:cNvGrpSpPr>
          <p:nvPr userDrawn="1"/>
        </p:nvGrpSpPr>
        <p:grpSpPr>
          <a:xfrm>
            <a:off x="-3175" y="0"/>
            <a:ext cx="7467320" cy="6818290"/>
            <a:chOff x="174425" y="-22622"/>
            <a:chExt cx="7729270" cy="6840912"/>
          </a:xfrm>
        </p:grpSpPr>
        <p:sp>
          <p:nvSpPr>
            <p:cNvPr id="4" name="Shape 35">
              <a:extLst>
                <a:ext uri="{FF2B5EF4-FFF2-40B4-BE49-F238E27FC236}">
                  <a16:creationId xmlns:a16="http://schemas.microsoft.com/office/drawing/2014/main" id="{4CA2A773-4465-70CE-7F95-719B386803C7}"/>
                </a:ext>
              </a:extLst>
            </p:cNvPr>
            <p:cNvSpPr/>
            <p:nvPr/>
          </p:nvSpPr>
          <p:spPr>
            <a:xfrm>
              <a:off x="174425" y="5164436"/>
              <a:ext cx="207571" cy="206872"/>
            </a:xfrm>
            <a:custGeom>
              <a:avLst/>
              <a:gdLst/>
              <a:ahLst/>
              <a:cxnLst/>
              <a:rect l="0" t="0" r="0" b="0"/>
              <a:pathLst>
                <a:path w="122562" h="122130">
                  <a:moveTo>
                    <a:pt x="122562" y="12213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 name="Shape 36">
              <a:extLst>
                <a:ext uri="{FF2B5EF4-FFF2-40B4-BE49-F238E27FC236}">
                  <a16:creationId xmlns:a16="http://schemas.microsoft.com/office/drawing/2014/main" id="{46C1A758-15CF-5975-D33C-8CD27E5811D5}"/>
                </a:ext>
              </a:extLst>
            </p:cNvPr>
            <p:cNvSpPr/>
            <p:nvPr/>
          </p:nvSpPr>
          <p:spPr>
            <a:xfrm>
              <a:off x="174425" y="5020351"/>
              <a:ext cx="366977" cy="365741"/>
            </a:xfrm>
            <a:custGeom>
              <a:avLst/>
              <a:gdLst/>
              <a:ahLst/>
              <a:cxnLst/>
              <a:rect l="0" t="0" r="0" b="0"/>
              <a:pathLst>
                <a:path w="216685" h="215921">
                  <a:moveTo>
                    <a:pt x="216685" y="2159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 name="Shape 37">
              <a:extLst>
                <a:ext uri="{FF2B5EF4-FFF2-40B4-BE49-F238E27FC236}">
                  <a16:creationId xmlns:a16="http://schemas.microsoft.com/office/drawing/2014/main" id="{13BC7814-B6D4-096B-5220-ABF70BF10D79}"/>
                </a:ext>
              </a:extLst>
            </p:cNvPr>
            <p:cNvSpPr/>
            <p:nvPr/>
          </p:nvSpPr>
          <p:spPr>
            <a:xfrm>
              <a:off x="174425" y="4858256"/>
              <a:ext cx="526383" cy="524608"/>
            </a:xfrm>
            <a:custGeom>
              <a:avLst/>
              <a:gdLst/>
              <a:ahLst/>
              <a:cxnLst/>
              <a:rect l="0" t="0" r="0" b="0"/>
              <a:pathLst>
                <a:path w="310807" h="309711">
                  <a:moveTo>
                    <a:pt x="310807" y="3097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 name="Shape 38">
              <a:extLst>
                <a:ext uri="{FF2B5EF4-FFF2-40B4-BE49-F238E27FC236}">
                  <a16:creationId xmlns:a16="http://schemas.microsoft.com/office/drawing/2014/main" id="{37EB0D75-540A-6CF0-DC71-2B479A5D16D6}"/>
                </a:ext>
              </a:extLst>
            </p:cNvPr>
            <p:cNvSpPr/>
            <p:nvPr/>
          </p:nvSpPr>
          <p:spPr>
            <a:xfrm>
              <a:off x="174425" y="4696160"/>
              <a:ext cx="685787" cy="683478"/>
            </a:xfrm>
            <a:custGeom>
              <a:avLst/>
              <a:gdLst/>
              <a:ahLst/>
              <a:cxnLst/>
              <a:rect l="0" t="0" r="0" b="0"/>
              <a:pathLst>
                <a:path w="404929" h="403502">
                  <a:moveTo>
                    <a:pt x="404929" y="4035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 name="Shape 39">
              <a:extLst>
                <a:ext uri="{FF2B5EF4-FFF2-40B4-BE49-F238E27FC236}">
                  <a16:creationId xmlns:a16="http://schemas.microsoft.com/office/drawing/2014/main" id="{745E8F72-C058-83D4-5CCD-56BE0F4E3E91}"/>
                </a:ext>
              </a:extLst>
            </p:cNvPr>
            <p:cNvSpPr/>
            <p:nvPr/>
          </p:nvSpPr>
          <p:spPr>
            <a:xfrm>
              <a:off x="174425" y="4534065"/>
              <a:ext cx="845196" cy="842345"/>
            </a:xfrm>
            <a:custGeom>
              <a:avLst/>
              <a:gdLst/>
              <a:ahLst/>
              <a:cxnLst/>
              <a:rect l="0" t="0" r="0" b="0"/>
              <a:pathLst>
                <a:path w="499053" h="497292">
                  <a:moveTo>
                    <a:pt x="499053" y="4972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 name="Shape 40">
              <a:extLst>
                <a:ext uri="{FF2B5EF4-FFF2-40B4-BE49-F238E27FC236}">
                  <a16:creationId xmlns:a16="http://schemas.microsoft.com/office/drawing/2014/main" id="{534BCCF7-777C-1C3A-40F6-141D34075221}"/>
                </a:ext>
              </a:extLst>
            </p:cNvPr>
            <p:cNvSpPr/>
            <p:nvPr/>
          </p:nvSpPr>
          <p:spPr>
            <a:xfrm>
              <a:off x="174425" y="4371969"/>
              <a:ext cx="1004600" cy="1001216"/>
            </a:xfrm>
            <a:custGeom>
              <a:avLst/>
              <a:gdLst/>
              <a:ahLst/>
              <a:cxnLst/>
              <a:rect l="0" t="0" r="0" b="0"/>
              <a:pathLst>
                <a:path w="593175" h="591083">
                  <a:moveTo>
                    <a:pt x="593175" y="59108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 name="Shape 41">
              <a:extLst>
                <a:ext uri="{FF2B5EF4-FFF2-40B4-BE49-F238E27FC236}">
                  <a16:creationId xmlns:a16="http://schemas.microsoft.com/office/drawing/2014/main" id="{878BA814-6822-178C-E80D-E78982DA1CCE}"/>
                </a:ext>
              </a:extLst>
            </p:cNvPr>
            <p:cNvSpPr/>
            <p:nvPr/>
          </p:nvSpPr>
          <p:spPr>
            <a:xfrm>
              <a:off x="174425" y="4227883"/>
              <a:ext cx="1164008" cy="1160086"/>
            </a:xfrm>
            <a:custGeom>
              <a:avLst/>
              <a:gdLst/>
              <a:ahLst/>
              <a:cxnLst/>
              <a:rect l="0" t="0" r="0" b="0"/>
              <a:pathLst>
                <a:path w="687298" h="684875">
                  <a:moveTo>
                    <a:pt x="687298" y="68487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 name="Shape 42">
              <a:extLst>
                <a:ext uri="{FF2B5EF4-FFF2-40B4-BE49-F238E27FC236}">
                  <a16:creationId xmlns:a16="http://schemas.microsoft.com/office/drawing/2014/main" id="{374F8028-F8B0-76E8-9248-BBCA5B84E3D5}"/>
                </a:ext>
              </a:extLst>
            </p:cNvPr>
            <p:cNvSpPr/>
            <p:nvPr/>
          </p:nvSpPr>
          <p:spPr>
            <a:xfrm>
              <a:off x="174425" y="4065788"/>
              <a:ext cx="1323412" cy="1318953"/>
            </a:xfrm>
            <a:custGeom>
              <a:avLst/>
              <a:gdLst/>
              <a:ahLst/>
              <a:cxnLst/>
              <a:rect l="0" t="0" r="0" b="0"/>
              <a:pathLst>
                <a:path w="781420" h="778665">
                  <a:moveTo>
                    <a:pt x="781420" y="7786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 name="Shape 43">
              <a:extLst>
                <a:ext uri="{FF2B5EF4-FFF2-40B4-BE49-F238E27FC236}">
                  <a16:creationId xmlns:a16="http://schemas.microsoft.com/office/drawing/2014/main" id="{6AE9E4AC-7B2C-B259-9812-38CDEC3B0C4C}"/>
                </a:ext>
              </a:extLst>
            </p:cNvPr>
            <p:cNvSpPr/>
            <p:nvPr/>
          </p:nvSpPr>
          <p:spPr>
            <a:xfrm>
              <a:off x="174425" y="3903692"/>
              <a:ext cx="1482818" cy="1477822"/>
            </a:xfrm>
            <a:custGeom>
              <a:avLst/>
              <a:gdLst/>
              <a:ahLst/>
              <a:cxnLst/>
              <a:rect l="0" t="0" r="0" b="0"/>
              <a:pathLst>
                <a:path w="875543" h="872455">
                  <a:moveTo>
                    <a:pt x="875543" y="8724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1" name="Shape 44">
              <a:extLst>
                <a:ext uri="{FF2B5EF4-FFF2-40B4-BE49-F238E27FC236}">
                  <a16:creationId xmlns:a16="http://schemas.microsoft.com/office/drawing/2014/main" id="{19857EEF-EAB4-DCC1-E3C1-885995EBD938}"/>
                </a:ext>
              </a:extLst>
            </p:cNvPr>
            <p:cNvSpPr/>
            <p:nvPr/>
          </p:nvSpPr>
          <p:spPr>
            <a:xfrm>
              <a:off x="174425" y="3741597"/>
              <a:ext cx="1642225" cy="1636690"/>
            </a:xfrm>
            <a:custGeom>
              <a:avLst/>
              <a:gdLst/>
              <a:ahLst/>
              <a:cxnLst/>
              <a:rect l="0" t="0" r="0" b="0"/>
              <a:pathLst>
                <a:path w="969666" h="966246">
                  <a:moveTo>
                    <a:pt x="969666" y="9662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2" name="Shape 45">
              <a:extLst>
                <a:ext uri="{FF2B5EF4-FFF2-40B4-BE49-F238E27FC236}">
                  <a16:creationId xmlns:a16="http://schemas.microsoft.com/office/drawing/2014/main" id="{4D876C0F-93F6-681E-927B-8285670D9E5A}"/>
                </a:ext>
              </a:extLst>
            </p:cNvPr>
            <p:cNvSpPr/>
            <p:nvPr/>
          </p:nvSpPr>
          <p:spPr>
            <a:xfrm>
              <a:off x="174425" y="3579501"/>
              <a:ext cx="1801630" cy="1795559"/>
            </a:xfrm>
            <a:custGeom>
              <a:avLst/>
              <a:gdLst/>
              <a:ahLst/>
              <a:cxnLst/>
              <a:rect l="0" t="0" r="0" b="0"/>
              <a:pathLst>
                <a:path w="1063788" h="1060036">
                  <a:moveTo>
                    <a:pt x="1063788" y="1060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3" name="Shape 46">
              <a:extLst>
                <a:ext uri="{FF2B5EF4-FFF2-40B4-BE49-F238E27FC236}">
                  <a16:creationId xmlns:a16="http://schemas.microsoft.com/office/drawing/2014/main" id="{90AED0BD-6D5B-7229-B1CE-6DD9F41BD415}"/>
                </a:ext>
              </a:extLst>
            </p:cNvPr>
            <p:cNvSpPr/>
            <p:nvPr/>
          </p:nvSpPr>
          <p:spPr>
            <a:xfrm>
              <a:off x="174425" y="3417406"/>
              <a:ext cx="1961037" cy="1954429"/>
            </a:xfrm>
            <a:custGeom>
              <a:avLst/>
              <a:gdLst/>
              <a:ahLst/>
              <a:cxnLst/>
              <a:rect l="0" t="0" r="0" b="0"/>
              <a:pathLst>
                <a:path w="1157911" h="1153828">
                  <a:moveTo>
                    <a:pt x="1157911" y="115382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4" name="Shape 47">
              <a:extLst>
                <a:ext uri="{FF2B5EF4-FFF2-40B4-BE49-F238E27FC236}">
                  <a16:creationId xmlns:a16="http://schemas.microsoft.com/office/drawing/2014/main" id="{297817DC-CE4A-F546-8E50-1A07C21F34AB}"/>
                </a:ext>
              </a:extLst>
            </p:cNvPr>
            <p:cNvSpPr/>
            <p:nvPr/>
          </p:nvSpPr>
          <p:spPr>
            <a:xfrm>
              <a:off x="174425" y="3273321"/>
              <a:ext cx="2120445" cy="2113300"/>
            </a:xfrm>
            <a:custGeom>
              <a:avLst/>
              <a:gdLst/>
              <a:ahLst/>
              <a:cxnLst/>
              <a:rect l="0" t="0" r="0" b="0"/>
              <a:pathLst>
                <a:path w="1252035" h="1247619">
                  <a:moveTo>
                    <a:pt x="1252035" y="124761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5" name="Shape 48">
              <a:extLst>
                <a:ext uri="{FF2B5EF4-FFF2-40B4-BE49-F238E27FC236}">
                  <a16:creationId xmlns:a16="http://schemas.microsoft.com/office/drawing/2014/main" id="{1EF95691-1D14-BE7D-4AC1-1C99A61ECFE0}"/>
                </a:ext>
              </a:extLst>
            </p:cNvPr>
            <p:cNvSpPr/>
            <p:nvPr/>
          </p:nvSpPr>
          <p:spPr>
            <a:xfrm>
              <a:off x="174425" y="3111226"/>
              <a:ext cx="2279851" cy="2272168"/>
            </a:xfrm>
            <a:custGeom>
              <a:avLst/>
              <a:gdLst/>
              <a:ahLst/>
              <a:cxnLst/>
              <a:rect l="0" t="0" r="0" b="0"/>
              <a:pathLst>
                <a:path w="1346157" h="1341410">
                  <a:moveTo>
                    <a:pt x="1346157" y="13414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6" name="Shape 49">
              <a:extLst>
                <a:ext uri="{FF2B5EF4-FFF2-40B4-BE49-F238E27FC236}">
                  <a16:creationId xmlns:a16="http://schemas.microsoft.com/office/drawing/2014/main" id="{EE9428CD-F5A3-8AEF-759B-539BDE1B8167}"/>
                </a:ext>
              </a:extLst>
            </p:cNvPr>
            <p:cNvSpPr/>
            <p:nvPr/>
          </p:nvSpPr>
          <p:spPr>
            <a:xfrm>
              <a:off x="174425" y="2949130"/>
              <a:ext cx="2439255" cy="2431034"/>
            </a:xfrm>
            <a:custGeom>
              <a:avLst/>
              <a:gdLst/>
              <a:ahLst/>
              <a:cxnLst/>
              <a:rect l="0" t="0" r="0" b="0"/>
              <a:pathLst>
                <a:path w="1440279" h="1435199">
                  <a:moveTo>
                    <a:pt x="1440279" y="143519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7" name="Shape 50">
              <a:extLst>
                <a:ext uri="{FF2B5EF4-FFF2-40B4-BE49-F238E27FC236}">
                  <a16:creationId xmlns:a16="http://schemas.microsoft.com/office/drawing/2014/main" id="{B35BFED5-7560-2C28-047D-A96B641AE1B3}"/>
                </a:ext>
              </a:extLst>
            </p:cNvPr>
            <p:cNvSpPr/>
            <p:nvPr/>
          </p:nvSpPr>
          <p:spPr>
            <a:xfrm>
              <a:off x="174425" y="2787035"/>
              <a:ext cx="2598659" cy="2589904"/>
            </a:xfrm>
            <a:custGeom>
              <a:avLst/>
              <a:gdLst/>
              <a:ahLst/>
              <a:cxnLst/>
              <a:rect l="0" t="0" r="0" b="0"/>
              <a:pathLst>
                <a:path w="1534401" h="1528990">
                  <a:moveTo>
                    <a:pt x="1534401" y="15289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8" name="Shape 51">
              <a:extLst>
                <a:ext uri="{FF2B5EF4-FFF2-40B4-BE49-F238E27FC236}">
                  <a16:creationId xmlns:a16="http://schemas.microsoft.com/office/drawing/2014/main" id="{20168A28-F5FB-E8CF-078A-DE0021DD27A6}"/>
                </a:ext>
              </a:extLst>
            </p:cNvPr>
            <p:cNvSpPr/>
            <p:nvPr/>
          </p:nvSpPr>
          <p:spPr>
            <a:xfrm>
              <a:off x="174425" y="2624939"/>
              <a:ext cx="2758067" cy="2748772"/>
            </a:xfrm>
            <a:custGeom>
              <a:avLst/>
              <a:gdLst/>
              <a:ahLst/>
              <a:cxnLst/>
              <a:rect l="0" t="0" r="0" b="0"/>
              <a:pathLst>
                <a:path w="1628524" h="1622781">
                  <a:moveTo>
                    <a:pt x="1628524" y="162278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9" name="Shape 52">
              <a:extLst>
                <a:ext uri="{FF2B5EF4-FFF2-40B4-BE49-F238E27FC236}">
                  <a16:creationId xmlns:a16="http://schemas.microsoft.com/office/drawing/2014/main" id="{077F0B32-D988-A2D2-537B-3F24810F68D7}"/>
                </a:ext>
              </a:extLst>
            </p:cNvPr>
            <p:cNvSpPr/>
            <p:nvPr/>
          </p:nvSpPr>
          <p:spPr>
            <a:xfrm>
              <a:off x="174425" y="2462844"/>
              <a:ext cx="2917474" cy="2907645"/>
            </a:xfrm>
            <a:custGeom>
              <a:avLst/>
              <a:gdLst/>
              <a:ahLst/>
              <a:cxnLst/>
              <a:rect l="0" t="0" r="0" b="0"/>
              <a:pathLst>
                <a:path w="1722648" h="1716573">
                  <a:moveTo>
                    <a:pt x="1722648" y="171657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0" name="Shape 53">
              <a:extLst>
                <a:ext uri="{FF2B5EF4-FFF2-40B4-BE49-F238E27FC236}">
                  <a16:creationId xmlns:a16="http://schemas.microsoft.com/office/drawing/2014/main" id="{E79F818B-FF8E-07D2-7163-814A974FF787}"/>
                </a:ext>
              </a:extLst>
            </p:cNvPr>
            <p:cNvSpPr/>
            <p:nvPr/>
          </p:nvSpPr>
          <p:spPr>
            <a:xfrm>
              <a:off x="174425" y="2318758"/>
              <a:ext cx="3076880" cy="3066511"/>
            </a:xfrm>
            <a:custGeom>
              <a:avLst/>
              <a:gdLst/>
              <a:ahLst/>
              <a:cxnLst/>
              <a:rect l="0" t="0" r="0" b="0"/>
              <a:pathLst>
                <a:path w="1816770" h="1810363">
                  <a:moveTo>
                    <a:pt x="1816770" y="18103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1" name="Shape 54">
              <a:extLst>
                <a:ext uri="{FF2B5EF4-FFF2-40B4-BE49-F238E27FC236}">
                  <a16:creationId xmlns:a16="http://schemas.microsoft.com/office/drawing/2014/main" id="{B3E27C0B-BCF3-1B02-DB04-E27F03A27901}"/>
                </a:ext>
              </a:extLst>
            </p:cNvPr>
            <p:cNvSpPr/>
            <p:nvPr/>
          </p:nvSpPr>
          <p:spPr>
            <a:xfrm>
              <a:off x="174425" y="2156662"/>
              <a:ext cx="3236284" cy="3225378"/>
            </a:xfrm>
            <a:custGeom>
              <a:avLst/>
              <a:gdLst/>
              <a:ahLst/>
              <a:cxnLst/>
              <a:rect l="0" t="0" r="0" b="0"/>
              <a:pathLst>
                <a:path w="1910892" h="1904153">
                  <a:moveTo>
                    <a:pt x="1910892" y="19041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2" name="Shape 55">
              <a:extLst>
                <a:ext uri="{FF2B5EF4-FFF2-40B4-BE49-F238E27FC236}">
                  <a16:creationId xmlns:a16="http://schemas.microsoft.com/office/drawing/2014/main" id="{7E8DD04B-EB69-FC0E-ED3C-F1C01891695C}"/>
                </a:ext>
              </a:extLst>
            </p:cNvPr>
            <p:cNvSpPr/>
            <p:nvPr/>
          </p:nvSpPr>
          <p:spPr>
            <a:xfrm>
              <a:off x="174425" y="1994567"/>
              <a:ext cx="3395690" cy="3384247"/>
            </a:xfrm>
            <a:custGeom>
              <a:avLst/>
              <a:gdLst/>
              <a:ahLst/>
              <a:cxnLst/>
              <a:rect l="0" t="0" r="0" b="0"/>
              <a:pathLst>
                <a:path w="2005014" h="1997943">
                  <a:moveTo>
                    <a:pt x="2005014" y="19979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3" name="Shape 56">
              <a:extLst>
                <a:ext uri="{FF2B5EF4-FFF2-40B4-BE49-F238E27FC236}">
                  <a16:creationId xmlns:a16="http://schemas.microsoft.com/office/drawing/2014/main" id="{20897C49-00B9-18C5-FA0E-EB7B968012C5}"/>
                </a:ext>
              </a:extLst>
            </p:cNvPr>
            <p:cNvSpPr/>
            <p:nvPr/>
          </p:nvSpPr>
          <p:spPr>
            <a:xfrm>
              <a:off x="174425" y="1832471"/>
              <a:ext cx="3555096" cy="3543116"/>
            </a:xfrm>
            <a:custGeom>
              <a:avLst/>
              <a:gdLst/>
              <a:ahLst/>
              <a:cxnLst/>
              <a:rect l="0" t="0" r="0" b="0"/>
              <a:pathLst>
                <a:path w="2099137" h="2091734">
                  <a:moveTo>
                    <a:pt x="2099137" y="20917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4" name="Shape 57">
              <a:extLst>
                <a:ext uri="{FF2B5EF4-FFF2-40B4-BE49-F238E27FC236}">
                  <a16:creationId xmlns:a16="http://schemas.microsoft.com/office/drawing/2014/main" id="{436438AD-A608-95B9-6AC2-03AB264108DD}"/>
                </a:ext>
              </a:extLst>
            </p:cNvPr>
            <p:cNvSpPr/>
            <p:nvPr/>
          </p:nvSpPr>
          <p:spPr>
            <a:xfrm>
              <a:off x="174425" y="1670376"/>
              <a:ext cx="3714505" cy="3701988"/>
            </a:xfrm>
            <a:custGeom>
              <a:avLst/>
              <a:gdLst/>
              <a:ahLst/>
              <a:cxnLst/>
              <a:rect l="0" t="0" r="0" b="0"/>
              <a:pathLst>
                <a:path w="2193261" h="2185526">
                  <a:moveTo>
                    <a:pt x="2193261" y="218552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5" name="Shape 58">
              <a:extLst>
                <a:ext uri="{FF2B5EF4-FFF2-40B4-BE49-F238E27FC236}">
                  <a16:creationId xmlns:a16="http://schemas.microsoft.com/office/drawing/2014/main" id="{9C84224A-33B5-CF8D-F35B-CC3EA5D29293}"/>
                </a:ext>
              </a:extLst>
            </p:cNvPr>
            <p:cNvSpPr/>
            <p:nvPr/>
          </p:nvSpPr>
          <p:spPr>
            <a:xfrm>
              <a:off x="174425" y="1526291"/>
              <a:ext cx="3873909" cy="3860853"/>
            </a:xfrm>
            <a:custGeom>
              <a:avLst/>
              <a:gdLst/>
              <a:ahLst/>
              <a:cxnLst/>
              <a:rect l="0" t="0" r="0" b="0"/>
              <a:pathLst>
                <a:path w="2287383" h="2279315">
                  <a:moveTo>
                    <a:pt x="2287383" y="227931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6" name="Shape 59">
              <a:extLst>
                <a:ext uri="{FF2B5EF4-FFF2-40B4-BE49-F238E27FC236}">
                  <a16:creationId xmlns:a16="http://schemas.microsoft.com/office/drawing/2014/main" id="{F82A0B44-7DCD-9B84-4224-F1CF12F4C09E}"/>
                </a:ext>
              </a:extLst>
            </p:cNvPr>
            <p:cNvSpPr/>
            <p:nvPr/>
          </p:nvSpPr>
          <p:spPr>
            <a:xfrm>
              <a:off x="174425" y="1364196"/>
              <a:ext cx="4033315" cy="4019723"/>
            </a:xfrm>
            <a:custGeom>
              <a:avLst/>
              <a:gdLst/>
              <a:ahLst/>
              <a:cxnLst/>
              <a:rect l="0" t="0" r="0" b="0"/>
              <a:pathLst>
                <a:path w="2381506" h="2373107">
                  <a:moveTo>
                    <a:pt x="2381506" y="23731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7" name="Shape 60">
              <a:extLst>
                <a:ext uri="{FF2B5EF4-FFF2-40B4-BE49-F238E27FC236}">
                  <a16:creationId xmlns:a16="http://schemas.microsoft.com/office/drawing/2014/main" id="{87034F10-86BF-181E-EF3A-E94183023416}"/>
                </a:ext>
              </a:extLst>
            </p:cNvPr>
            <p:cNvSpPr/>
            <p:nvPr/>
          </p:nvSpPr>
          <p:spPr>
            <a:xfrm>
              <a:off x="174425" y="1202099"/>
              <a:ext cx="4192721" cy="4178594"/>
            </a:xfrm>
            <a:custGeom>
              <a:avLst/>
              <a:gdLst/>
              <a:ahLst/>
              <a:cxnLst/>
              <a:rect l="0" t="0" r="0" b="0"/>
              <a:pathLst>
                <a:path w="2475628" h="2466898">
                  <a:moveTo>
                    <a:pt x="2475628" y="246689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8" name="Shape 61">
              <a:extLst>
                <a:ext uri="{FF2B5EF4-FFF2-40B4-BE49-F238E27FC236}">
                  <a16:creationId xmlns:a16="http://schemas.microsoft.com/office/drawing/2014/main" id="{1891CB99-231E-2675-4E61-288A547E2440}"/>
                </a:ext>
              </a:extLst>
            </p:cNvPr>
            <p:cNvSpPr/>
            <p:nvPr/>
          </p:nvSpPr>
          <p:spPr>
            <a:xfrm>
              <a:off x="174425" y="1040003"/>
              <a:ext cx="4352129" cy="4337464"/>
            </a:xfrm>
            <a:custGeom>
              <a:avLst/>
              <a:gdLst/>
              <a:ahLst/>
              <a:cxnLst/>
              <a:rect l="0" t="0" r="0" b="0"/>
              <a:pathLst>
                <a:path w="2569752" h="2560690">
                  <a:moveTo>
                    <a:pt x="2569752" y="25606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9" name="Shape 62">
              <a:extLst>
                <a:ext uri="{FF2B5EF4-FFF2-40B4-BE49-F238E27FC236}">
                  <a16:creationId xmlns:a16="http://schemas.microsoft.com/office/drawing/2014/main" id="{A519B5F5-02C6-9C22-5942-D3CD8A083D1C}"/>
                </a:ext>
              </a:extLst>
            </p:cNvPr>
            <p:cNvSpPr/>
            <p:nvPr/>
          </p:nvSpPr>
          <p:spPr>
            <a:xfrm>
              <a:off x="174425" y="877908"/>
              <a:ext cx="4511534" cy="4496331"/>
            </a:xfrm>
            <a:custGeom>
              <a:avLst/>
              <a:gdLst/>
              <a:ahLst/>
              <a:cxnLst/>
              <a:rect l="0" t="0" r="0" b="0"/>
              <a:pathLst>
                <a:path w="2663874" h="2654479">
                  <a:moveTo>
                    <a:pt x="2663874" y="265447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0" name="Shape 63">
              <a:extLst>
                <a:ext uri="{FF2B5EF4-FFF2-40B4-BE49-F238E27FC236}">
                  <a16:creationId xmlns:a16="http://schemas.microsoft.com/office/drawing/2014/main" id="{570BB223-1417-9920-31A3-B84FBC39CEA8}"/>
                </a:ext>
              </a:extLst>
            </p:cNvPr>
            <p:cNvSpPr/>
            <p:nvPr/>
          </p:nvSpPr>
          <p:spPr>
            <a:xfrm>
              <a:off x="174425" y="715812"/>
              <a:ext cx="4670939" cy="4655200"/>
            </a:xfrm>
            <a:custGeom>
              <a:avLst/>
              <a:gdLst/>
              <a:ahLst/>
              <a:cxnLst/>
              <a:rect l="0" t="0" r="0" b="0"/>
              <a:pathLst>
                <a:path w="2757996" h="2748270">
                  <a:moveTo>
                    <a:pt x="2757996" y="274827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1" name="Shape 64">
              <a:extLst>
                <a:ext uri="{FF2B5EF4-FFF2-40B4-BE49-F238E27FC236}">
                  <a16:creationId xmlns:a16="http://schemas.microsoft.com/office/drawing/2014/main" id="{B8DAFAC8-CE85-3C83-22CE-F5865D1DFEC1}"/>
                </a:ext>
              </a:extLst>
            </p:cNvPr>
            <p:cNvSpPr/>
            <p:nvPr/>
          </p:nvSpPr>
          <p:spPr>
            <a:xfrm>
              <a:off x="174425" y="571728"/>
              <a:ext cx="4830346" cy="4814070"/>
            </a:xfrm>
            <a:custGeom>
              <a:avLst/>
              <a:gdLst/>
              <a:ahLst/>
              <a:cxnLst/>
              <a:rect l="0" t="0" r="0" b="0"/>
              <a:pathLst>
                <a:path w="2852119" h="2842062">
                  <a:moveTo>
                    <a:pt x="2852119" y="284206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2" name="Shape 65">
              <a:extLst>
                <a:ext uri="{FF2B5EF4-FFF2-40B4-BE49-F238E27FC236}">
                  <a16:creationId xmlns:a16="http://schemas.microsoft.com/office/drawing/2014/main" id="{E938B9B3-A229-5EB5-D0F6-683E2C94971E}"/>
                </a:ext>
              </a:extLst>
            </p:cNvPr>
            <p:cNvSpPr/>
            <p:nvPr/>
          </p:nvSpPr>
          <p:spPr>
            <a:xfrm>
              <a:off x="174425" y="409632"/>
              <a:ext cx="4989750" cy="4972937"/>
            </a:xfrm>
            <a:custGeom>
              <a:avLst/>
              <a:gdLst/>
              <a:ahLst/>
              <a:cxnLst/>
              <a:rect l="0" t="0" r="0" b="0"/>
              <a:pathLst>
                <a:path w="2946241" h="2935851">
                  <a:moveTo>
                    <a:pt x="2946241" y="293585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3" name="Shape 66">
              <a:extLst>
                <a:ext uri="{FF2B5EF4-FFF2-40B4-BE49-F238E27FC236}">
                  <a16:creationId xmlns:a16="http://schemas.microsoft.com/office/drawing/2014/main" id="{2E9C700B-317E-01B3-8B83-0297FC31B74A}"/>
                </a:ext>
              </a:extLst>
            </p:cNvPr>
            <p:cNvSpPr/>
            <p:nvPr/>
          </p:nvSpPr>
          <p:spPr>
            <a:xfrm>
              <a:off x="174425" y="247537"/>
              <a:ext cx="5149155" cy="5131804"/>
            </a:xfrm>
            <a:custGeom>
              <a:avLst/>
              <a:gdLst/>
              <a:ahLst/>
              <a:cxnLst/>
              <a:rect l="0" t="0" r="0" b="0"/>
              <a:pathLst>
                <a:path w="3040363" h="3029641">
                  <a:moveTo>
                    <a:pt x="3040363" y="30296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4" name="Shape 67">
              <a:extLst>
                <a:ext uri="{FF2B5EF4-FFF2-40B4-BE49-F238E27FC236}">
                  <a16:creationId xmlns:a16="http://schemas.microsoft.com/office/drawing/2014/main" id="{76212E3A-09D7-1A7F-7E03-525C428C1468}"/>
                </a:ext>
              </a:extLst>
            </p:cNvPr>
            <p:cNvSpPr/>
            <p:nvPr/>
          </p:nvSpPr>
          <p:spPr>
            <a:xfrm>
              <a:off x="192432" y="85441"/>
              <a:ext cx="5304699" cy="5286826"/>
            </a:xfrm>
            <a:custGeom>
              <a:avLst/>
              <a:gdLst/>
              <a:ahLst/>
              <a:cxnLst/>
              <a:rect l="0" t="0" r="0" b="0"/>
              <a:pathLst>
                <a:path w="3132205" h="3121160">
                  <a:moveTo>
                    <a:pt x="3132205" y="312116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5" name="Shape 68">
              <a:extLst>
                <a:ext uri="{FF2B5EF4-FFF2-40B4-BE49-F238E27FC236}">
                  <a16:creationId xmlns:a16="http://schemas.microsoft.com/office/drawing/2014/main" id="{E0E0D2D4-B3A1-1F02-06FE-E771520F9C2E}"/>
                </a:ext>
              </a:extLst>
            </p:cNvPr>
            <p:cNvSpPr/>
            <p:nvPr/>
          </p:nvSpPr>
          <p:spPr>
            <a:xfrm>
              <a:off x="246455" y="-4612"/>
              <a:ext cx="5401205" cy="5383004"/>
            </a:xfrm>
            <a:custGeom>
              <a:avLst/>
              <a:gdLst/>
              <a:ahLst/>
              <a:cxnLst/>
              <a:rect l="0" t="0" r="0" b="0"/>
              <a:pathLst>
                <a:path w="3189188" h="3177941">
                  <a:moveTo>
                    <a:pt x="3189188" y="31779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6" name="Shape 69">
              <a:extLst>
                <a:ext uri="{FF2B5EF4-FFF2-40B4-BE49-F238E27FC236}">
                  <a16:creationId xmlns:a16="http://schemas.microsoft.com/office/drawing/2014/main" id="{1DE6497B-A8FD-B647-AC5E-BEE39D62FE3E}"/>
                </a:ext>
              </a:extLst>
            </p:cNvPr>
            <p:cNvSpPr/>
            <p:nvPr/>
          </p:nvSpPr>
          <p:spPr>
            <a:xfrm>
              <a:off x="390515" y="-22622"/>
              <a:ext cx="5416864" cy="5398610"/>
            </a:xfrm>
            <a:custGeom>
              <a:avLst/>
              <a:gdLst/>
              <a:ahLst/>
              <a:cxnLst/>
              <a:rect l="0" t="0" r="0" b="0"/>
              <a:pathLst>
                <a:path w="3198434" h="3187154">
                  <a:moveTo>
                    <a:pt x="3198434" y="318715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7" name="Shape 70">
              <a:extLst>
                <a:ext uri="{FF2B5EF4-FFF2-40B4-BE49-F238E27FC236}">
                  <a16:creationId xmlns:a16="http://schemas.microsoft.com/office/drawing/2014/main" id="{E18CF802-6E13-CF57-80D8-82F235DFF859}"/>
                </a:ext>
              </a:extLst>
            </p:cNvPr>
            <p:cNvSpPr/>
            <p:nvPr/>
          </p:nvSpPr>
          <p:spPr>
            <a:xfrm>
              <a:off x="552583" y="-22622"/>
              <a:ext cx="5416836" cy="5398582"/>
            </a:xfrm>
            <a:custGeom>
              <a:avLst/>
              <a:gdLst/>
              <a:ahLst/>
              <a:cxnLst/>
              <a:rect l="0" t="0" r="0" b="0"/>
              <a:pathLst>
                <a:path w="3198417" h="3187137">
                  <a:moveTo>
                    <a:pt x="3198417" y="318713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8" name="Shape 71">
              <a:extLst>
                <a:ext uri="{FF2B5EF4-FFF2-40B4-BE49-F238E27FC236}">
                  <a16:creationId xmlns:a16="http://schemas.microsoft.com/office/drawing/2014/main" id="{0FCF958A-0466-A7AE-F771-35BFEEADA994}"/>
                </a:ext>
              </a:extLst>
            </p:cNvPr>
            <p:cNvSpPr/>
            <p:nvPr/>
          </p:nvSpPr>
          <p:spPr>
            <a:xfrm>
              <a:off x="714651" y="-22622"/>
              <a:ext cx="5416807" cy="5398554"/>
            </a:xfrm>
            <a:custGeom>
              <a:avLst/>
              <a:gdLst/>
              <a:ahLst/>
              <a:cxnLst/>
              <a:rect l="0" t="0" r="0" b="0"/>
              <a:pathLst>
                <a:path w="3198400" h="3187121">
                  <a:moveTo>
                    <a:pt x="3198400" y="31871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9" name="Shape 72">
              <a:extLst>
                <a:ext uri="{FF2B5EF4-FFF2-40B4-BE49-F238E27FC236}">
                  <a16:creationId xmlns:a16="http://schemas.microsoft.com/office/drawing/2014/main" id="{D4AB4A22-4981-B53F-73DD-4F027EDF97F7}"/>
                </a:ext>
              </a:extLst>
            </p:cNvPr>
            <p:cNvSpPr/>
            <p:nvPr/>
          </p:nvSpPr>
          <p:spPr>
            <a:xfrm>
              <a:off x="876721" y="-22622"/>
              <a:ext cx="5416780" cy="5398526"/>
            </a:xfrm>
            <a:custGeom>
              <a:avLst/>
              <a:gdLst/>
              <a:ahLst/>
              <a:cxnLst/>
              <a:rect l="0" t="0" r="0" b="0"/>
              <a:pathLst>
                <a:path w="3198384" h="3187104">
                  <a:moveTo>
                    <a:pt x="3198384" y="318710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0" name="Shape 73">
              <a:extLst>
                <a:ext uri="{FF2B5EF4-FFF2-40B4-BE49-F238E27FC236}">
                  <a16:creationId xmlns:a16="http://schemas.microsoft.com/office/drawing/2014/main" id="{4D94AD9F-DAE9-B3E9-171D-3ABDD2CD4611}"/>
                </a:ext>
              </a:extLst>
            </p:cNvPr>
            <p:cNvSpPr/>
            <p:nvPr/>
          </p:nvSpPr>
          <p:spPr>
            <a:xfrm>
              <a:off x="1038790" y="-22622"/>
              <a:ext cx="6864043" cy="6840912"/>
            </a:xfrm>
            <a:custGeom>
              <a:avLst/>
              <a:gdLst/>
              <a:ahLst/>
              <a:cxnLst/>
              <a:rect l="0" t="0" r="0" b="0"/>
              <a:pathLst>
                <a:path w="4052933" h="4038640">
                  <a:moveTo>
                    <a:pt x="4052933" y="403864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1" name="Shape 74">
              <a:extLst>
                <a:ext uri="{FF2B5EF4-FFF2-40B4-BE49-F238E27FC236}">
                  <a16:creationId xmlns:a16="http://schemas.microsoft.com/office/drawing/2014/main" id="{D2926C84-5289-D1F2-03B6-3C313CC796CD}"/>
                </a:ext>
              </a:extLst>
            </p:cNvPr>
            <p:cNvSpPr/>
            <p:nvPr/>
          </p:nvSpPr>
          <p:spPr>
            <a:xfrm>
              <a:off x="1182849" y="-22622"/>
              <a:ext cx="6704609" cy="6682018"/>
            </a:xfrm>
            <a:custGeom>
              <a:avLst/>
              <a:gdLst/>
              <a:ahLst/>
              <a:cxnLst/>
              <a:rect l="0" t="0" r="0" b="0"/>
              <a:pathLst>
                <a:path w="3958794" h="3944834">
                  <a:moveTo>
                    <a:pt x="3958794" y="39448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2" name="Shape 75">
              <a:extLst>
                <a:ext uri="{FF2B5EF4-FFF2-40B4-BE49-F238E27FC236}">
                  <a16:creationId xmlns:a16="http://schemas.microsoft.com/office/drawing/2014/main" id="{6CA00CF7-4C20-1FA6-716E-CCB825FDF657}"/>
                </a:ext>
              </a:extLst>
            </p:cNvPr>
            <p:cNvSpPr/>
            <p:nvPr/>
          </p:nvSpPr>
          <p:spPr>
            <a:xfrm>
              <a:off x="1344918" y="-22622"/>
              <a:ext cx="6545177" cy="6523123"/>
            </a:xfrm>
            <a:custGeom>
              <a:avLst/>
              <a:gdLst/>
              <a:ahLst/>
              <a:cxnLst/>
              <a:rect l="0" t="0" r="0" b="0"/>
              <a:pathLst>
                <a:path w="3864656" h="3851027">
                  <a:moveTo>
                    <a:pt x="3864656" y="385102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3" name="Shape 76">
              <a:extLst>
                <a:ext uri="{FF2B5EF4-FFF2-40B4-BE49-F238E27FC236}">
                  <a16:creationId xmlns:a16="http://schemas.microsoft.com/office/drawing/2014/main" id="{0F334854-D5A8-71C8-44F9-92B6FF0BAD4E}"/>
                </a:ext>
              </a:extLst>
            </p:cNvPr>
            <p:cNvSpPr/>
            <p:nvPr/>
          </p:nvSpPr>
          <p:spPr>
            <a:xfrm>
              <a:off x="1506986" y="-22622"/>
              <a:ext cx="6385739" cy="6364222"/>
            </a:xfrm>
            <a:custGeom>
              <a:avLst/>
              <a:gdLst/>
              <a:ahLst/>
              <a:cxnLst/>
              <a:rect l="0" t="0" r="0" b="0"/>
              <a:pathLst>
                <a:path w="3770515" h="3757218">
                  <a:moveTo>
                    <a:pt x="3770515" y="375721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4" name="Shape 77">
              <a:extLst>
                <a:ext uri="{FF2B5EF4-FFF2-40B4-BE49-F238E27FC236}">
                  <a16:creationId xmlns:a16="http://schemas.microsoft.com/office/drawing/2014/main" id="{A7D6C22B-A421-F178-71E6-E929E7607F8D}"/>
                </a:ext>
              </a:extLst>
            </p:cNvPr>
            <p:cNvSpPr/>
            <p:nvPr/>
          </p:nvSpPr>
          <p:spPr>
            <a:xfrm>
              <a:off x="1669054" y="-22622"/>
              <a:ext cx="6226305" cy="6205326"/>
            </a:xfrm>
            <a:custGeom>
              <a:avLst/>
              <a:gdLst/>
              <a:ahLst/>
              <a:cxnLst/>
              <a:rect l="0" t="0" r="0" b="0"/>
              <a:pathLst>
                <a:path w="3676375" h="3663411">
                  <a:moveTo>
                    <a:pt x="3676375" y="36634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5" name="Shape 78">
              <a:extLst>
                <a:ext uri="{FF2B5EF4-FFF2-40B4-BE49-F238E27FC236}">
                  <a16:creationId xmlns:a16="http://schemas.microsoft.com/office/drawing/2014/main" id="{EF8353B1-BCF4-700C-B0AE-ECEAFF21FF64}"/>
                </a:ext>
              </a:extLst>
            </p:cNvPr>
            <p:cNvSpPr/>
            <p:nvPr/>
          </p:nvSpPr>
          <p:spPr>
            <a:xfrm>
              <a:off x="1831122" y="-22622"/>
              <a:ext cx="6066873" cy="6046430"/>
            </a:xfrm>
            <a:custGeom>
              <a:avLst/>
              <a:gdLst/>
              <a:ahLst/>
              <a:cxnLst/>
              <a:rect l="0" t="0" r="0" b="0"/>
              <a:pathLst>
                <a:path w="3582238" h="3569605">
                  <a:moveTo>
                    <a:pt x="3582238" y="356960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6" name="Shape 79">
              <a:extLst>
                <a:ext uri="{FF2B5EF4-FFF2-40B4-BE49-F238E27FC236}">
                  <a16:creationId xmlns:a16="http://schemas.microsoft.com/office/drawing/2014/main" id="{2F727C03-DD11-FC38-F58D-FB715E934ACE}"/>
                </a:ext>
              </a:extLst>
            </p:cNvPr>
            <p:cNvSpPr/>
            <p:nvPr/>
          </p:nvSpPr>
          <p:spPr>
            <a:xfrm>
              <a:off x="1993191" y="-22622"/>
              <a:ext cx="5907439" cy="5887533"/>
            </a:xfrm>
            <a:custGeom>
              <a:avLst/>
              <a:gdLst/>
              <a:ahLst/>
              <a:cxnLst/>
              <a:rect l="0" t="0" r="0" b="0"/>
              <a:pathLst>
                <a:path w="3488098" h="3475797">
                  <a:moveTo>
                    <a:pt x="3488098" y="347579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7" name="Shape 80">
              <a:extLst>
                <a:ext uri="{FF2B5EF4-FFF2-40B4-BE49-F238E27FC236}">
                  <a16:creationId xmlns:a16="http://schemas.microsoft.com/office/drawing/2014/main" id="{48201E22-3DBB-8DE3-4389-6FFD7A125687}"/>
                </a:ext>
              </a:extLst>
            </p:cNvPr>
            <p:cNvSpPr/>
            <p:nvPr/>
          </p:nvSpPr>
          <p:spPr>
            <a:xfrm>
              <a:off x="2155259" y="-22622"/>
              <a:ext cx="5748004" cy="5728635"/>
            </a:xfrm>
            <a:custGeom>
              <a:avLst/>
              <a:gdLst/>
              <a:ahLst/>
              <a:cxnLst/>
              <a:rect l="0" t="0" r="0" b="0"/>
              <a:pathLst>
                <a:path w="3393958" h="3381989">
                  <a:moveTo>
                    <a:pt x="3393958" y="338198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8" name="Shape 81">
              <a:extLst>
                <a:ext uri="{FF2B5EF4-FFF2-40B4-BE49-F238E27FC236}">
                  <a16:creationId xmlns:a16="http://schemas.microsoft.com/office/drawing/2014/main" id="{778AFE4D-0BDE-A1E6-0933-CC50CF6581F8}"/>
                </a:ext>
              </a:extLst>
            </p:cNvPr>
            <p:cNvSpPr/>
            <p:nvPr/>
          </p:nvSpPr>
          <p:spPr>
            <a:xfrm>
              <a:off x="2299321" y="-22622"/>
              <a:ext cx="5588569" cy="5569738"/>
            </a:xfrm>
            <a:custGeom>
              <a:avLst/>
              <a:gdLst/>
              <a:ahLst/>
              <a:cxnLst/>
              <a:rect l="0" t="0" r="0" b="0"/>
              <a:pathLst>
                <a:path w="3299819" h="3288182">
                  <a:moveTo>
                    <a:pt x="3299819" y="328818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9" name="Shape 82">
              <a:extLst>
                <a:ext uri="{FF2B5EF4-FFF2-40B4-BE49-F238E27FC236}">
                  <a16:creationId xmlns:a16="http://schemas.microsoft.com/office/drawing/2014/main" id="{15A25108-E95C-90FF-CC73-553BB59457E2}"/>
                </a:ext>
              </a:extLst>
            </p:cNvPr>
            <p:cNvSpPr/>
            <p:nvPr/>
          </p:nvSpPr>
          <p:spPr>
            <a:xfrm>
              <a:off x="2461389" y="-22622"/>
              <a:ext cx="5429137" cy="5410844"/>
            </a:xfrm>
            <a:custGeom>
              <a:avLst/>
              <a:gdLst/>
              <a:ahLst/>
              <a:cxnLst/>
              <a:rect l="0" t="0" r="0" b="0"/>
              <a:pathLst>
                <a:path w="3205680" h="3194376">
                  <a:moveTo>
                    <a:pt x="3205680" y="319437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0" name="Shape 83">
              <a:extLst>
                <a:ext uri="{FF2B5EF4-FFF2-40B4-BE49-F238E27FC236}">
                  <a16:creationId xmlns:a16="http://schemas.microsoft.com/office/drawing/2014/main" id="{6E31F987-DACA-1A4A-6171-BE9819F6C32E}"/>
                </a:ext>
              </a:extLst>
            </p:cNvPr>
            <p:cNvSpPr/>
            <p:nvPr/>
          </p:nvSpPr>
          <p:spPr>
            <a:xfrm>
              <a:off x="2623457" y="-22622"/>
              <a:ext cx="5269700" cy="5251943"/>
            </a:xfrm>
            <a:custGeom>
              <a:avLst/>
              <a:gdLst/>
              <a:ahLst/>
              <a:cxnLst/>
              <a:rect l="0" t="0" r="0" b="0"/>
              <a:pathLst>
                <a:path w="3111540" h="3100567">
                  <a:moveTo>
                    <a:pt x="3111540" y="310056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1" name="Shape 84">
              <a:extLst>
                <a:ext uri="{FF2B5EF4-FFF2-40B4-BE49-F238E27FC236}">
                  <a16:creationId xmlns:a16="http://schemas.microsoft.com/office/drawing/2014/main" id="{99AB18F9-0508-7035-205A-59301930820B}"/>
                </a:ext>
              </a:extLst>
            </p:cNvPr>
            <p:cNvSpPr/>
            <p:nvPr/>
          </p:nvSpPr>
          <p:spPr>
            <a:xfrm>
              <a:off x="2785525" y="-22622"/>
              <a:ext cx="5110267" cy="5093049"/>
            </a:xfrm>
            <a:custGeom>
              <a:avLst/>
              <a:gdLst/>
              <a:ahLst/>
              <a:cxnLst/>
              <a:rect l="0" t="0" r="0" b="0"/>
              <a:pathLst>
                <a:path w="3017401" h="3006761">
                  <a:moveTo>
                    <a:pt x="3017401" y="300676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2" name="Shape 85">
              <a:extLst>
                <a:ext uri="{FF2B5EF4-FFF2-40B4-BE49-F238E27FC236}">
                  <a16:creationId xmlns:a16="http://schemas.microsoft.com/office/drawing/2014/main" id="{FEEB589A-2115-969A-78DA-1899F5F495C4}"/>
                </a:ext>
              </a:extLst>
            </p:cNvPr>
            <p:cNvSpPr/>
            <p:nvPr/>
          </p:nvSpPr>
          <p:spPr>
            <a:xfrm>
              <a:off x="2947594" y="-22622"/>
              <a:ext cx="4950831" cy="4934151"/>
            </a:xfrm>
            <a:custGeom>
              <a:avLst/>
              <a:gdLst/>
              <a:ahLst/>
              <a:cxnLst/>
              <a:rect l="0" t="0" r="0" b="0"/>
              <a:pathLst>
                <a:path w="2923261" h="2912953">
                  <a:moveTo>
                    <a:pt x="2923261" y="29129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3" name="Shape 86">
              <a:extLst>
                <a:ext uri="{FF2B5EF4-FFF2-40B4-BE49-F238E27FC236}">
                  <a16:creationId xmlns:a16="http://schemas.microsoft.com/office/drawing/2014/main" id="{D5F05CCA-BF2A-BE9E-5F3E-C0AD8336D17F}"/>
                </a:ext>
              </a:extLst>
            </p:cNvPr>
            <p:cNvSpPr/>
            <p:nvPr/>
          </p:nvSpPr>
          <p:spPr>
            <a:xfrm>
              <a:off x="3109662" y="-22622"/>
              <a:ext cx="4791400" cy="4775254"/>
            </a:xfrm>
            <a:custGeom>
              <a:avLst/>
              <a:gdLst/>
              <a:ahLst/>
              <a:cxnLst/>
              <a:rect l="0" t="0" r="0" b="0"/>
              <a:pathLst>
                <a:path w="2829123" h="2819146">
                  <a:moveTo>
                    <a:pt x="2829123" y="28191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4" name="Shape 87">
              <a:extLst>
                <a:ext uri="{FF2B5EF4-FFF2-40B4-BE49-F238E27FC236}">
                  <a16:creationId xmlns:a16="http://schemas.microsoft.com/office/drawing/2014/main" id="{B5BB363F-37EF-2721-3E15-58CE272230B4}"/>
                </a:ext>
              </a:extLst>
            </p:cNvPr>
            <p:cNvSpPr/>
            <p:nvPr/>
          </p:nvSpPr>
          <p:spPr>
            <a:xfrm>
              <a:off x="3271730" y="-22622"/>
              <a:ext cx="4631965" cy="4616357"/>
            </a:xfrm>
            <a:custGeom>
              <a:avLst/>
              <a:gdLst/>
              <a:ahLst/>
              <a:cxnLst/>
              <a:rect l="0" t="0" r="0" b="0"/>
              <a:pathLst>
                <a:path w="2734983" h="2725338">
                  <a:moveTo>
                    <a:pt x="2734983" y="272533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5" name="Shape 88">
              <a:extLst>
                <a:ext uri="{FF2B5EF4-FFF2-40B4-BE49-F238E27FC236}">
                  <a16:creationId xmlns:a16="http://schemas.microsoft.com/office/drawing/2014/main" id="{BA742E4F-A0B0-57F5-5454-A0C1D1B5E2EE}"/>
                </a:ext>
              </a:extLst>
            </p:cNvPr>
            <p:cNvSpPr/>
            <p:nvPr/>
          </p:nvSpPr>
          <p:spPr>
            <a:xfrm>
              <a:off x="3415790" y="-22622"/>
              <a:ext cx="4472530" cy="4457459"/>
            </a:xfrm>
            <a:custGeom>
              <a:avLst/>
              <a:gdLst/>
              <a:ahLst/>
              <a:cxnLst/>
              <a:rect l="0" t="0" r="0" b="0"/>
              <a:pathLst>
                <a:path w="2640844" h="2631531">
                  <a:moveTo>
                    <a:pt x="2640844" y="263153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6" name="Shape 89">
              <a:extLst>
                <a:ext uri="{FF2B5EF4-FFF2-40B4-BE49-F238E27FC236}">
                  <a16:creationId xmlns:a16="http://schemas.microsoft.com/office/drawing/2014/main" id="{47AEF4B3-21F3-3DE2-DAE7-1F569F559793}"/>
                </a:ext>
              </a:extLst>
            </p:cNvPr>
            <p:cNvSpPr/>
            <p:nvPr/>
          </p:nvSpPr>
          <p:spPr>
            <a:xfrm>
              <a:off x="3577858" y="-22622"/>
              <a:ext cx="4313096" cy="4298562"/>
            </a:xfrm>
            <a:custGeom>
              <a:avLst/>
              <a:gdLst/>
              <a:ahLst/>
              <a:cxnLst/>
              <a:rect l="0" t="0" r="0" b="0"/>
              <a:pathLst>
                <a:path w="2546704" h="2537723">
                  <a:moveTo>
                    <a:pt x="2546704" y="253772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7" name="Shape 90">
              <a:extLst>
                <a:ext uri="{FF2B5EF4-FFF2-40B4-BE49-F238E27FC236}">
                  <a16:creationId xmlns:a16="http://schemas.microsoft.com/office/drawing/2014/main" id="{C6D1F5C8-F54E-AD0B-828C-C88D2C0180EC}"/>
                </a:ext>
              </a:extLst>
            </p:cNvPr>
            <p:cNvSpPr/>
            <p:nvPr/>
          </p:nvSpPr>
          <p:spPr>
            <a:xfrm>
              <a:off x="3739927" y="-22622"/>
              <a:ext cx="4153661" cy="4139664"/>
            </a:xfrm>
            <a:custGeom>
              <a:avLst/>
              <a:gdLst/>
              <a:ahLst/>
              <a:cxnLst/>
              <a:rect l="0" t="0" r="0" b="0"/>
              <a:pathLst>
                <a:path w="2452565" h="2443916">
                  <a:moveTo>
                    <a:pt x="2452565" y="244391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8" name="Shape 91">
              <a:extLst>
                <a:ext uri="{FF2B5EF4-FFF2-40B4-BE49-F238E27FC236}">
                  <a16:creationId xmlns:a16="http://schemas.microsoft.com/office/drawing/2014/main" id="{4041281F-239C-F793-FCD9-D7AC9D98DFC4}"/>
                </a:ext>
              </a:extLst>
            </p:cNvPr>
            <p:cNvSpPr/>
            <p:nvPr/>
          </p:nvSpPr>
          <p:spPr>
            <a:xfrm>
              <a:off x="3901995" y="-22622"/>
              <a:ext cx="3994230" cy="3980770"/>
            </a:xfrm>
            <a:custGeom>
              <a:avLst/>
              <a:gdLst/>
              <a:ahLst/>
              <a:cxnLst/>
              <a:rect l="0" t="0" r="0" b="0"/>
              <a:pathLst>
                <a:path w="2358427" h="2350110">
                  <a:moveTo>
                    <a:pt x="2358427" y="23501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9" name="Shape 92">
              <a:extLst>
                <a:ext uri="{FF2B5EF4-FFF2-40B4-BE49-F238E27FC236}">
                  <a16:creationId xmlns:a16="http://schemas.microsoft.com/office/drawing/2014/main" id="{A23AE531-EF52-8CD3-0E1E-6BCFB9ADE330}"/>
                </a:ext>
              </a:extLst>
            </p:cNvPr>
            <p:cNvSpPr/>
            <p:nvPr/>
          </p:nvSpPr>
          <p:spPr>
            <a:xfrm>
              <a:off x="4064063" y="-22622"/>
              <a:ext cx="3834793" cy="3821873"/>
            </a:xfrm>
            <a:custGeom>
              <a:avLst/>
              <a:gdLst/>
              <a:ahLst/>
              <a:cxnLst/>
              <a:rect l="0" t="0" r="0" b="0"/>
              <a:pathLst>
                <a:path w="2264287" h="2256302">
                  <a:moveTo>
                    <a:pt x="2264287" y="22563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0" name="Shape 93">
              <a:extLst>
                <a:ext uri="{FF2B5EF4-FFF2-40B4-BE49-F238E27FC236}">
                  <a16:creationId xmlns:a16="http://schemas.microsoft.com/office/drawing/2014/main" id="{C4EECD11-DD13-8D0E-E4D2-7199C7CAFC71}"/>
                </a:ext>
              </a:extLst>
            </p:cNvPr>
            <p:cNvSpPr/>
            <p:nvPr/>
          </p:nvSpPr>
          <p:spPr>
            <a:xfrm>
              <a:off x="4226131" y="-22622"/>
              <a:ext cx="3675360" cy="3662974"/>
            </a:xfrm>
            <a:custGeom>
              <a:avLst/>
              <a:gdLst/>
              <a:ahLst/>
              <a:cxnLst/>
              <a:rect l="0" t="0" r="0" b="0"/>
              <a:pathLst>
                <a:path w="2170148" h="2162494">
                  <a:moveTo>
                    <a:pt x="2170148" y="216249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1" name="Shape 94">
              <a:extLst>
                <a:ext uri="{FF2B5EF4-FFF2-40B4-BE49-F238E27FC236}">
                  <a16:creationId xmlns:a16="http://schemas.microsoft.com/office/drawing/2014/main" id="{503485C3-74AB-C6BC-4383-94CA5FBFFB3C}"/>
                </a:ext>
              </a:extLst>
            </p:cNvPr>
            <p:cNvSpPr/>
            <p:nvPr/>
          </p:nvSpPr>
          <p:spPr>
            <a:xfrm>
              <a:off x="4370193" y="-22622"/>
              <a:ext cx="3515922" cy="3504076"/>
            </a:xfrm>
            <a:custGeom>
              <a:avLst/>
              <a:gdLst/>
              <a:ahLst/>
              <a:cxnLst/>
              <a:rect l="0" t="0" r="0" b="0"/>
              <a:pathLst>
                <a:path w="2076007" h="2068686">
                  <a:moveTo>
                    <a:pt x="2076007" y="206868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2" name="Shape 95">
              <a:extLst>
                <a:ext uri="{FF2B5EF4-FFF2-40B4-BE49-F238E27FC236}">
                  <a16:creationId xmlns:a16="http://schemas.microsoft.com/office/drawing/2014/main" id="{46E8CE85-A313-664C-BF7C-8C1EC5C2D724}"/>
                </a:ext>
              </a:extLst>
            </p:cNvPr>
            <p:cNvSpPr/>
            <p:nvPr/>
          </p:nvSpPr>
          <p:spPr>
            <a:xfrm>
              <a:off x="4532261" y="-22622"/>
              <a:ext cx="3356491" cy="3345180"/>
            </a:xfrm>
            <a:custGeom>
              <a:avLst/>
              <a:gdLst/>
              <a:ahLst/>
              <a:cxnLst/>
              <a:rect l="0" t="0" r="0" b="0"/>
              <a:pathLst>
                <a:path w="1981869" h="1974880">
                  <a:moveTo>
                    <a:pt x="1981869" y="197488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3" name="Shape 96">
              <a:extLst>
                <a:ext uri="{FF2B5EF4-FFF2-40B4-BE49-F238E27FC236}">
                  <a16:creationId xmlns:a16="http://schemas.microsoft.com/office/drawing/2014/main" id="{890E0843-F9C3-71CC-3C48-7E5D9890D9EA}"/>
                </a:ext>
              </a:extLst>
            </p:cNvPr>
            <p:cNvSpPr/>
            <p:nvPr/>
          </p:nvSpPr>
          <p:spPr>
            <a:xfrm>
              <a:off x="4694329" y="-22622"/>
              <a:ext cx="3197056" cy="3186283"/>
            </a:xfrm>
            <a:custGeom>
              <a:avLst/>
              <a:gdLst/>
              <a:ahLst/>
              <a:cxnLst/>
              <a:rect l="0" t="0" r="0" b="0"/>
              <a:pathLst>
                <a:path w="1887729" h="1881072">
                  <a:moveTo>
                    <a:pt x="1887729" y="188107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4" name="Shape 97">
              <a:extLst>
                <a:ext uri="{FF2B5EF4-FFF2-40B4-BE49-F238E27FC236}">
                  <a16:creationId xmlns:a16="http://schemas.microsoft.com/office/drawing/2014/main" id="{A9140C2C-BF12-BF1B-5566-B94B436E3C97}"/>
                </a:ext>
              </a:extLst>
            </p:cNvPr>
            <p:cNvSpPr/>
            <p:nvPr/>
          </p:nvSpPr>
          <p:spPr>
            <a:xfrm>
              <a:off x="4856398" y="-22622"/>
              <a:ext cx="3037622" cy="3027387"/>
            </a:xfrm>
            <a:custGeom>
              <a:avLst/>
              <a:gdLst/>
              <a:ahLst/>
              <a:cxnLst/>
              <a:rect l="0" t="0" r="0" b="0"/>
              <a:pathLst>
                <a:path w="1793590" h="1787265">
                  <a:moveTo>
                    <a:pt x="1793590" y="17872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5" name="Shape 98">
              <a:extLst>
                <a:ext uri="{FF2B5EF4-FFF2-40B4-BE49-F238E27FC236}">
                  <a16:creationId xmlns:a16="http://schemas.microsoft.com/office/drawing/2014/main" id="{0AD7A8D5-DF7C-CAE0-26C0-56F4128BA0AC}"/>
                </a:ext>
              </a:extLst>
            </p:cNvPr>
            <p:cNvSpPr/>
            <p:nvPr/>
          </p:nvSpPr>
          <p:spPr>
            <a:xfrm>
              <a:off x="5018466" y="-22622"/>
              <a:ext cx="2878189" cy="2868491"/>
            </a:xfrm>
            <a:custGeom>
              <a:avLst/>
              <a:gdLst/>
              <a:ahLst/>
              <a:cxnLst/>
              <a:rect l="0" t="0" r="0" b="0"/>
              <a:pathLst>
                <a:path w="1699451" h="1693459">
                  <a:moveTo>
                    <a:pt x="1699451" y="169345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6" name="Shape 99">
              <a:extLst>
                <a:ext uri="{FF2B5EF4-FFF2-40B4-BE49-F238E27FC236}">
                  <a16:creationId xmlns:a16="http://schemas.microsoft.com/office/drawing/2014/main" id="{22F381B5-1473-1FE1-D445-95823373C889}"/>
                </a:ext>
              </a:extLst>
            </p:cNvPr>
            <p:cNvSpPr/>
            <p:nvPr/>
          </p:nvSpPr>
          <p:spPr>
            <a:xfrm>
              <a:off x="5180534" y="-22622"/>
              <a:ext cx="2718752" cy="2709592"/>
            </a:xfrm>
            <a:custGeom>
              <a:avLst/>
              <a:gdLst/>
              <a:ahLst/>
              <a:cxnLst/>
              <a:rect l="0" t="0" r="0" b="0"/>
              <a:pathLst>
                <a:path w="1605311" h="1599650">
                  <a:moveTo>
                    <a:pt x="1605311" y="159965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7" name="Shape 100">
              <a:extLst>
                <a:ext uri="{FF2B5EF4-FFF2-40B4-BE49-F238E27FC236}">
                  <a16:creationId xmlns:a16="http://schemas.microsoft.com/office/drawing/2014/main" id="{2916D146-1E52-44F9-F628-40F61EE3FDED}"/>
                </a:ext>
              </a:extLst>
            </p:cNvPr>
            <p:cNvSpPr/>
            <p:nvPr/>
          </p:nvSpPr>
          <p:spPr>
            <a:xfrm>
              <a:off x="5342602" y="-22622"/>
              <a:ext cx="2559319" cy="2550695"/>
            </a:xfrm>
            <a:custGeom>
              <a:avLst/>
              <a:gdLst/>
              <a:ahLst/>
              <a:cxnLst/>
              <a:rect l="0" t="0" r="0" b="0"/>
              <a:pathLst>
                <a:path w="1511172" h="1505843">
                  <a:moveTo>
                    <a:pt x="1511172" y="15058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8" name="Shape 101">
              <a:extLst>
                <a:ext uri="{FF2B5EF4-FFF2-40B4-BE49-F238E27FC236}">
                  <a16:creationId xmlns:a16="http://schemas.microsoft.com/office/drawing/2014/main" id="{41BCD516-94BD-A4FB-42DB-B08B31BBACF0}"/>
                </a:ext>
              </a:extLst>
            </p:cNvPr>
            <p:cNvSpPr/>
            <p:nvPr/>
          </p:nvSpPr>
          <p:spPr>
            <a:xfrm>
              <a:off x="5486662" y="-22622"/>
              <a:ext cx="2399886" cy="2391799"/>
            </a:xfrm>
            <a:custGeom>
              <a:avLst/>
              <a:gdLst/>
              <a:ahLst/>
              <a:cxnLst/>
              <a:rect l="0" t="0" r="0" b="0"/>
              <a:pathLst>
                <a:path w="1417034" h="1412036">
                  <a:moveTo>
                    <a:pt x="1417034" y="1412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9" name="Shape 102">
              <a:extLst>
                <a:ext uri="{FF2B5EF4-FFF2-40B4-BE49-F238E27FC236}">
                  <a16:creationId xmlns:a16="http://schemas.microsoft.com/office/drawing/2014/main" id="{A6A5D058-145A-E541-3A8B-50B42CE427E6}"/>
                </a:ext>
              </a:extLst>
            </p:cNvPr>
            <p:cNvSpPr/>
            <p:nvPr/>
          </p:nvSpPr>
          <p:spPr>
            <a:xfrm>
              <a:off x="5648731" y="-22622"/>
              <a:ext cx="2240452" cy="2232903"/>
            </a:xfrm>
            <a:custGeom>
              <a:avLst/>
              <a:gdLst/>
              <a:ahLst/>
              <a:cxnLst/>
              <a:rect l="0" t="0" r="0" b="0"/>
              <a:pathLst>
                <a:path w="1322894" h="1318229">
                  <a:moveTo>
                    <a:pt x="1322894" y="131822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0" name="Shape 103">
              <a:extLst>
                <a:ext uri="{FF2B5EF4-FFF2-40B4-BE49-F238E27FC236}">
                  <a16:creationId xmlns:a16="http://schemas.microsoft.com/office/drawing/2014/main" id="{3A4468F5-6A75-F581-4106-A964609994E6}"/>
                </a:ext>
              </a:extLst>
            </p:cNvPr>
            <p:cNvSpPr/>
            <p:nvPr/>
          </p:nvSpPr>
          <p:spPr>
            <a:xfrm>
              <a:off x="5810799" y="-22622"/>
              <a:ext cx="2081017" cy="2074004"/>
            </a:xfrm>
            <a:custGeom>
              <a:avLst/>
              <a:gdLst/>
              <a:ahLst/>
              <a:cxnLst/>
              <a:rect l="0" t="0" r="0" b="0"/>
              <a:pathLst>
                <a:path w="1228754" h="1224421">
                  <a:moveTo>
                    <a:pt x="1228754" y="12244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1" name="Shape 104">
              <a:extLst>
                <a:ext uri="{FF2B5EF4-FFF2-40B4-BE49-F238E27FC236}">
                  <a16:creationId xmlns:a16="http://schemas.microsoft.com/office/drawing/2014/main" id="{C718088E-E652-443D-CF75-29C5C8C87DE8}"/>
                </a:ext>
              </a:extLst>
            </p:cNvPr>
            <p:cNvSpPr/>
            <p:nvPr/>
          </p:nvSpPr>
          <p:spPr>
            <a:xfrm>
              <a:off x="5972867" y="-22622"/>
              <a:ext cx="1921582" cy="1915108"/>
            </a:xfrm>
            <a:custGeom>
              <a:avLst/>
              <a:gdLst/>
              <a:ahLst/>
              <a:cxnLst/>
              <a:rect l="0" t="0" r="0" b="0"/>
              <a:pathLst>
                <a:path w="1134615" h="1130614">
                  <a:moveTo>
                    <a:pt x="1134615" y="113061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2" name="Shape 105">
              <a:extLst>
                <a:ext uri="{FF2B5EF4-FFF2-40B4-BE49-F238E27FC236}">
                  <a16:creationId xmlns:a16="http://schemas.microsoft.com/office/drawing/2014/main" id="{D15A6342-1560-4A8E-1F2D-4FA282ABEC5F}"/>
                </a:ext>
              </a:extLst>
            </p:cNvPr>
            <p:cNvSpPr/>
            <p:nvPr/>
          </p:nvSpPr>
          <p:spPr>
            <a:xfrm>
              <a:off x="6134935" y="-22622"/>
              <a:ext cx="1762148" cy="1756211"/>
            </a:xfrm>
            <a:custGeom>
              <a:avLst/>
              <a:gdLst/>
              <a:ahLst/>
              <a:cxnLst/>
              <a:rect l="0" t="0" r="0" b="0"/>
              <a:pathLst>
                <a:path w="1040475" h="1036807">
                  <a:moveTo>
                    <a:pt x="1040475" y="10368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3" name="Shape 106">
              <a:extLst>
                <a:ext uri="{FF2B5EF4-FFF2-40B4-BE49-F238E27FC236}">
                  <a16:creationId xmlns:a16="http://schemas.microsoft.com/office/drawing/2014/main" id="{AC1FF9AF-C2FF-93F7-5A3C-06A781C4E0AB}"/>
                </a:ext>
              </a:extLst>
            </p:cNvPr>
            <p:cNvSpPr/>
            <p:nvPr/>
          </p:nvSpPr>
          <p:spPr>
            <a:xfrm>
              <a:off x="6297005" y="-22622"/>
              <a:ext cx="1602717" cy="1597317"/>
            </a:xfrm>
            <a:custGeom>
              <a:avLst/>
              <a:gdLst/>
              <a:ahLst/>
              <a:cxnLst/>
              <a:rect l="0" t="0" r="0" b="0"/>
              <a:pathLst>
                <a:path w="946338" h="943001">
                  <a:moveTo>
                    <a:pt x="946338" y="94300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4" name="Shape 107">
              <a:extLst>
                <a:ext uri="{FF2B5EF4-FFF2-40B4-BE49-F238E27FC236}">
                  <a16:creationId xmlns:a16="http://schemas.microsoft.com/office/drawing/2014/main" id="{8B507917-600D-1C94-FD26-D115E82561AA}"/>
                </a:ext>
              </a:extLst>
            </p:cNvPr>
            <p:cNvSpPr/>
            <p:nvPr/>
          </p:nvSpPr>
          <p:spPr>
            <a:xfrm>
              <a:off x="6459073" y="-22622"/>
              <a:ext cx="1443282" cy="1438418"/>
            </a:xfrm>
            <a:custGeom>
              <a:avLst/>
              <a:gdLst/>
              <a:ahLst/>
              <a:cxnLst/>
              <a:rect l="0" t="0" r="0" b="0"/>
              <a:pathLst>
                <a:path w="852198" h="849192">
                  <a:moveTo>
                    <a:pt x="852198" y="8491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5" name="Shape 108">
              <a:extLst>
                <a:ext uri="{FF2B5EF4-FFF2-40B4-BE49-F238E27FC236}">
                  <a16:creationId xmlns:a16="http://schemas.microsoft.com/office/drawing/2014/main" id="{D6446445-E2D1-D545-AF33-E72758139A43}"/>
                </a:ext>
              </a:extLst>
            </p:cNvPr>
            <p:cNvSpPr/>
            <p:nvPr/>
          </p:nvSpPr>
          <p:spPr>
            <a:xfrm>
              <a:off x="6603133" y="-22622"/>
              <a:ext cx="1283845" cy="1279519"/>
            </a:xfrm>
            <a:custGeom>
              <a:avLst/>
              <a:gdLst/>
              <a:ahLst/>
              <a:cxnLst/>
              <a:rect l="0" t="0" r="0" b="0"/>
              <a:pathLst>
                <a:path w="758058" h="755384">
                  <a:moveTo>
                    <a:pt x="758058" y="75538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6" name="Shape 109">
              <a:extLst>
                <a:ext uri="{FF2B5EF4-FFF2-40B4-BE49-F238E27FC236}">
                  <a16:creationId xmlns:a16="http://schemas.microsoft.com/office/drawing/2014/main" id="{E2E28360-EF08-2CEC-77D1-50D76896A5DE}"/>
                </a:ext>
              </a:extLst>
            </p:cNvPr>
            <p:cNvSpPr/>
            <p:nvPr/>
          </p:nvSpPr>
          <p:spPr>
            <a:xfrm>
              <a:off x="6765202" y="-22622"/>
              <a:ext cx="1124411" cy="1120623"/>
            </a:xfrm>
            <a:custGeom>
              <a:avLst/>
              <a:gdLst/>
              <a:ahLst/>
              <a:cxnLst/>
              <a:rect l="0" t="0" r="0" b="0"/>
              <a:pathLst>
                <a:path w="663918" h="661577">
                  <a:moveTo>
                    <a:pt x="663918" y="66157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7" name="Shape 110">
              <a:extLst>
                <a:ext uri="{FF2B5EF4-FFF2-40B4-BE49-F238E27FC236}">
                  <a16:creationId xmlns:a16="http://schemas.microsoft.com/office/drawing/2014/main" id="{7C2B4A00-CC47-CBAD-10D0-8EE0CA57975C}"/>
                </a:ext>
              </a:extLst>
            </p:cNvPr>
            <p:cNvSpPr/>
            <p:nvPr/>
          </p:nvSpPr>
          <p:spPr>
            <a:xfrm>
              <a:off x="6927270" y="-22622"/>
              <a:ext cx="964976" cy="961724"/>
            </a:xfrm>
            <a:custGeom>
              <a:avLst/>
              <a:gdLst/>
              <a:ahLst/>
              <a:cxnLst/>
              <a:rect l="0" t="0" r="0" b="0"/>
              <a:pathLst>
                <a:path w="569778" h="567769">
                  <a:moveTo>
                    <a:pt x="569778" y="56776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8" name="Shape 111">
              <a:extLst>
                <a:ext uri="{FF2B5EF4-FFF2-40B4-BE49-F238E27FC236}">
                  <a16:creationId xmlns:a16="http://schemas.microsoft.com/office/drawing/2014/main" id="{08EB274E-0192-5856-F59D-E9135D569E00}"/>
                </a:ext>
              </a:extLst>
            </p:cNvPr>
            <p:cNvSpPr/>
            <p:nvPr/>
          </p:nvSpPr>
          <p:spPr>
            <a:xfrm>
              <a:off x="7089338" y="-22622"/>
              <a:ext cx="805543" cy="802830"/>
            </a:xfrm>
            <a:custGeom>
              <a:avLst/>
              <a:gdLst/>
              <a:ahLst/>
              <a:cxnLst/>
              <a:rect l="0" t="0" r="0" b="0"/>
              <a:pathLst>
                <a:path w="475640" h="473963">
                  <a:moveTo>
                    <a:pt x="475640" y="4739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9" name="Shape 112">
              <a:extLst>
                <a:ext uri="{FF2B5EF4-FFF2-40B4-BE49-F238E27FC236}">
                  <a16:creationId xmlns:a16="http://schemas.microsoft.com/office/drawing/2014/main" id="{D68DC813-F8F7-B0FE-33E7-2A626A47A25E}"/>
                </a:ext>
              </a:extLst>
            </p:cNvPr>
            <p:cNvSpPr/>
            <p:nvPr/>
          </p:nvSpPr>
          <p:spPr>
            <a:xfrm>
              <a:off x="7251406" y="-22622"/>
              <a:ext cx="646109" cy="643931"/>
            </a:xfrm>
            <a:custGeom>
              <a:avLst/>
              <a:gdLst/>
              <a:ahLst/>
              <a:cxnLst/>
              <a:rect l="0" t="0" r="0" b="0"/>
              <a:pathLst>
                <a:path w="381500" h="380155">
                  <a:moveTo>
                    <a:pt x="381500" y="3801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0" name="Shape 113">
              <a:extLst>
                <a:ext uri="{FF2B5EF4-FFF2-40B4-BE49-F238E27FC236}">
                  <a16:creationId xmlns:a16="http://schemas.microsoft.com/office/drawing/2014/main" id="{06B52F58-E7EB-FBD1-F25E-1CF26B2C8BF3}"/>
                </a:ext>
              </a:extLst>
            </p:cNvPr>
            <p:cNvSpPr/>
            <p:nvPr/>
          </p:nvSpPr>
          <p:spPr>
            <a:xfrm>
              <a:off x="7413475" y="-22622"/>
              <a:ext cx="486674" cy="485035"/>
            </a:xfrm>
            <a:custGeom>
              <a:avLst/>
              <a:gdLst/>
              <a:ahLst/>
              <a:cxnLst/>
              <a:rect l="0" t="0" r="0" b="0"/>
              <a:pathLst>
                <a:path w="287361" h="286348">
                  <a:moveTo>
                    <a:pt x="287361" y="28634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1" name="Shape 114">
              <a:extLst>
                <a:ext uri="{FF2B5EF4-FFF2-40B4-BE49-F238E27FC236}">
                  <a16:creationId xmlns:a16="http://schemas.microsoft.com/office/drawing/2014/main" id="{AC53433D-5CD7-EE86-898B-D046B9B7D14A}"/>
                </a:ext>
              </a:extLst>
            </p:cNvPr>
            <p:cNvSpPr/>
            <p:nvPr/>
          </p:nvSpPr>
          <p:spPr>
            <a:xfrm>
              <a:off x="7575543" y="-22622"/>
              <a:ext cx="327239" cy="326136"/>
            </a:xfrm>
            <a:custGeom>
              <a:avLst/>
              <a:gdLst/>
              <a:ahLst/>
              <a:cxnLst/>
              <a:rect l="0" t="0" r="0" b="0"/>
              <a:pathLst>
                <a:path w="193221" h="192539">
                  <a:moveTo>
                    <a:pt x="193221" y="19253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2" name="Shape 115">
              <a:extLst>
                <a:ext uri="{FF2B5EF4-FFF2-40B4-BE49-F238E27FC236}">
                  <a16:creationId xmlns:a16="http://schemas.microsoft.com/office/drawing/2014/main" id="{5263A9F8-B9BD-353E-7789-508C47855DE4}"/>
                </a:ext>
              </a:extLst>
            </p:cNvPr>
            <p:cNvSpPr/>
            <p:nvPr/>
          </p:nvSpPr>
          <p:spPr>
            <a:xfrm>
              <a:off x="7719605" y="-22622"/>
              <a:ext cx="167805" cy="167240"/>
            </a:xfrm>
            <a:custGeom>
              <a:avLst/>
              <a:gdLst/>
              <a:ahLst/>
              <a:cxnLst/>
              <a:rect l="0" t="0" r="0" b="0"/>
              <a:pathLst>
                <a:path w="99082" h="98733">
                  <a:moveTo>
                    <a:pt x="99082" y="9873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grpSp>
      <p:sp>
        <p:nvSpPr>
          <p:cNvPr id="145" name="TextBox 144"/>
          <p:cNvSpPr txBox="1"/>
          <p:nvPr userDrawn="1"/>
        </p:nvSpPr>
        <p:spPr>
          <a:xfrm>
            <a:off x="10846996" y="6327478"/>
            <a:ext cx="1051592" cy="211276"/>
          </a:xfrm>
          <a:prstGeom prst="rect">
            <a:avLst/>
          </a:prstGeom>
          <a:noFill/>
        </p:spPr>
        <p:txBody>
          <a:bodyPr wrap="square" lIns="0" rtlCol="0" anchor="b" anchorCtr="0">
            <a:spAutoFit/>
          </a:bodyPr>
          <a:lstStyle/>
          <a:p>
            <a:pPr algn="r">
              <a:lnSpc>
                <a:spcPts val="1000"/>
              </a:lnSpc>
            </a:pPr>
            <a:r>
              <a:rPr lang="en-GB" sz="800" dirty="0">
                <a:solidFill>
                  <a:schemeClr val="accent2"/>
                </a:solidFill>
              </a:rPr>
              <a:t>fladgate.com</a:t>
            </a:r>
            <a:endParaRPr lang="en-GB" sz="800" spc="-20" baseline="0" dirty="0">
              <a:solidFill>
                <a:schemeClr val="accent2"/>
              </a:solidFill>
            </a:endParaRPr>
          </a:p>
        </p:txBody>
      </p:sp>
      <p:sp>
        <p:nvSpPr>
          <p:cNvPr id="13" name="Content Placeholder 12">
            <a:extLst>
              <a:ext uri="{FF2B5EF4-FFF2-40B4-BE49-F238E27FC236}">
                <a16:creationId xmlns:a16="http://schemas.microsoft.com/office/drawing/2014/main" id="{812A6270-79BD-4CFC-497A-7C4B4EAF58EF}"/>
              </a:ext>
            </a:extLst>
          </p:cNvPr>
          <p:cNvSpPr>
            <a:spLocks noGrp="1"/>
          </p:cNvSpPr>
          <p:nvPr>
            <p:ph sz="quarter" idx="10" hasCustomPrompt="1"/>
          </p:nvPr>
        </p:nvSpPr>
        <p:spPr>
          <a:xfrm>
            <a:off x="8140024" y="348491"/>
            <a:ext cx="3664626" cy="1112837"/>
          </a:xfrm>
        </p:spPr>
        <p:txBody>
          <a:bodyPr/>
          <a:lstStyle>
            <a:lvl1pPr>
              <a:lnSpc>
                <a:spcPts val="1900"/>
              </a:lnSpc>
              <a:defRPr sz="1650">
                <a:solidFill>
                  <a:schemeClr val="accent2"/>
                </a:solidFill>
              </a:defRPr>
            </a:lvl1pPr>
            <a:lvl2pPr>
              <a:lnSpc>
                <a:spcPts val="1900"/>
              </a:lnSpc>
              <a:defRPr sz="1650">
                <a:solidFill>
                  <a:srgbClr val="3C194B"/>
                </a:solidFill>
              </a:defRPr>
            </a:lvl2pPr>
            <a:lvl3pPr marL="0" indent="0">
              <a:lnSpc>
                <a:spcPts val="1900"/>
              </a:lnSpc>
              <a:buFontTx/>
              <a:buNone/>
              <a:defRPr sz="1650">
                <a:solidFill>
                  <a:srgbClr val="3C194B"/>
                </a:solidFill>
              </a:defRPr>
            </a:lvl3pPr>
            <a:lvl4pPr marL="358775" indent="0">
              <a:buFontTx/>
              <a:buNone/>
              <a:defRPr/>
            </a:lvl4pPr>
            <a:lvl5pPr marL="715963" indent="0">
              <a:buFontTx/>
              <a:buNone/>
              <a:defRPr/>
            </a:lvl5pPr>
          </a:lstStyle>
          <a:p>
            <a:pPr lvl="0"/>
            <a:r>
              <a:rPr lang="en-GB" dirty="0"/>
              <a:t>Title</a:t>
            </a:r>
          </a:p>
          <a:p>
            <a:pPr lvl="1"/>
            <a:r>
              <a:rPr lang="en-GB" dirty="0"/>
              <a:t>Subtitle</a:t>
            </a:r>
          </a:p>
          <a:p>
            <a:pPr lvl="2"/>
            <a:r>
              <a:rPr lang="en-GB" dirty="0"/>
              <a:t>Third level</a:t>
            </a:r>
          </a:p>
          <a:p>
            <a:pPr lvl="2"/>
            <a:r>
              <a:rPr lang="en-GB" dirty="0"/>
              <a:t>Fourth level</a:t>
            </a:r>
          </a:p>
          <a:p>
            <a:pPr lvl="2"/>
            <a:r>
              <a:rPr lang="en-GB" dirty="0"/>
              <a:t>Fifth level</a:t>
            </a:r>
          </a:p>
        </p:txBody>
      </p:sp>
    </p:spTree>
    <p:extLst>
      <p:ext uri="{BB962C8B-B14F-4D97-AF65-F5344CB8AC3E}">
        <p14:creationId xmlns:p14="http://schemas.microsoft.com/office/powerpoint/2010/main" val="2715571261"/>
      </p:ext>
    </p:extLst>
  </p:cSld>
  <p:clrMapOvr>
    <a:masterClrMapping/>
  </p:clrMapOvr>
  <p:extLst>
    <p:ext uri="{DCECCB84-F9BA-43D5-87BE-67443E8EF086}">
      <p15:sldGuideLst xmlns:p15="http://schemas.microsoft.com/office/powerpoint/2012/main">
        <p15:guide id="1" orient="horz" pos="287" userDrawn="1">
          <p15:clr>
            <a:srgbClr val="FBAE40"/>
          </p15:clr>
        </p15:guide>
        <p15:guide id="2" pos="36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slide">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152C46F-2778-9759-5C19-2F8AAE875BD9}"/>
              </a:ext>
            </a:extLst>
          </p:cNvPr>
          <p:cNvSpPr>
            <a:spLocks noGrp="1"/>
          </p:cNvSpPr>
          <p:nvPr>
            <p:ph type="dt" sz="half" idx="10"/>
          </p:nvPr>
        </p:nvSpPr>
        <p:spPr/>
        <p:txBody>
          <a:bodyPr/>
          <a:lstStyle/>
          <a:p>
            <a:fld id="{107FC5A0-4E62-49D5-863C-CAC3FA638D1A}" type="datetime4">
              <a:rPr lang="en-GB" smtClean="0"/>
              <a:t>22 April 2026</a:t>
            </a:fld>
            <a:endParaRPr lang="en-GB" dirty="0"/>
          </a:p>
        </p:txBody>
      </p:sp>
      <p:sp>
        <p:nvSpPr>
          <p:cNvPr id="4" name="Footer Placeholder 3">
            <a:extLst>
              <a:ext uri="{FF2B5EF4-FFF2-40B4-BE49-F238E27FC236}">
                <a16:creationId xmlns:a16="http://schemas.microsoft.com/office/drawing/2014/main" id="{86E1384D-CB4B-5F99-767B-C8772BA77ED1}"/>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62559164-369A-3359-47B8-69EC6D37A7EE}"/>
              </a:ext>
            </a:extLst>
          </p:cNvPr>
          <p:cNvSpPr>
            <a:spLocks noGrp="1"/>
          </p:cNvSpPr>
          <p:nvPr>
            <p:ph type="sldNum" sz="quarter" idx="12"/>
          </p:nvPr>
        </p:nvSpPr>
        <p:spPr/>
        <p:txBody>
          <a:bodyPr/>
          <a:lstStyle/>
          <a:p>
            <a:r>
              <a:rPr lang="en-GB"/>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F5B2B835-D700-4EF0-2CC3-3347F88549BA}"/>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7" name="Content Placeholder 6">
            <a:extLst>
              <a:ext uri="{FF2B5EF4-FFF2-40B4-BE49-F238E27FC236}">
                <a16:creationId xmlns:a16="http://schemas.microsoft.com/office/drawing/2014/main" id="{8CC141F5-392D-3E29-F355-5F6B28AA3700}"/>
              </a:ext>
            </a:extLst>
          </p:cNvPr>
          <p:cNvSpPr>
            <a:spLocks noGrp="1"/>
          </p:cNvSpPr>
          <p:nvPr>
            <p:ph sz="quarter" idx="13" hasCustomPrompt="1"/>
          </p:nvPr>
        </p:nvSpPr>
        <p:spPr>
          <a:xfrm>
            <a:off x="8158163" y="5142071"/>
            <a:ext cx="3665537" cy="1354138"/>
          </a:xfrm>
        </p:spPr>
        <p:txBody>
          <a:bodyPr/>
          <a:lstStyle>
            <a:lvl1pPr>
              <a:lnSpc>
                <a:spcPts val="1900"/>
              </a:lnSpc>
              <a:defRPr sz="1650">
                <a:solidFill>
                  <a:schemeClr val="accent2"/>
                </a:solidFill>
              </a:defRPr>
            </a:lvl1pPr>
            <a:lvl2pPr>
              <a:lnSpc>
                <a:spcPts val="1900"/>
              </a:lnSpc>
              <a:defRPr sz="1650"/>
            </a:lvl2pPr>
            <a:lvl3pPr marL="0" indent="0">
              <a:lnSpc>
                <a:spcPts val="1900"/>
              </a:lnSpc>
              <a:buNone/>
              <a:defRPr sz="1650"/>
            </a:lvl3pPr>
            <a:lvl4pPr marL="358775" indent="0">
              <a:lnSpc>
                <a:spcPts val="1900"/>
              </a:lnSpc>
              <a:buNone/>
              <a:defRPr sz="1650"/>
            </a:lvl4pPr>
            <a:lvl5pPr marL="715963" indent="0">
              <a:lnSpc>
                <a:spcPts val="1900"/>
              </a:lnSpc>
              <a:buNone/>
              <a:defRPr sz="1650"/>
            </a:lvl5pPr>
          </a:lstStyle>
          <a:p>
            <a:pPr lvl="0"/>
            <a:r>
              <a:rPr lang="en-GB" dirty="0"/>
              <a:t>Title</a:t>
            </a:r>
          </a:p>
          <a:p>
            <a:pPr lvl="1"/>
            <a:r>
              <a:rPr lang="en-GB" dirty="0"/>
              <a:t>Subtitle</a:t>
            </a:r>
          </a:p>
          <a:p>
            <a:pPr lvl="2"/>
            <a:r>
              <a:rPr lang="en-GB" dirty="0"/>
              <a:t>Third level</a:t>
            </a:r>
          </a:p>
          <a:p>
            <a:pPr lvl="2"/>
            <a:r>
              <a:rPr lang="en-GB" dirty="0"/>
              <a:t>Fourth level</a:t>
            </a:r>
          </a:p>
          <a:p>
            <a:pPr lvl="2"/>
            <a:r>
              <a:rPr lang="en-GB" dirty="0"/>
              <a:t>Fifth level</a:t>
            </a:r>
          </a:p>
        </p:txBody>
      </p:sp>
    </p:spTree>
    <p:extLst>
      <p:ext uri="{BB962C8B-B14F-4D97-AF65-F5344CB8AC3E}">
        <p14:creationId xmlns:p14="http://schemas.microsoft.com/office/powerpoint/2010/main" val="261502030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V - one profile">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1141839"/>
            <a:ext cx="2706975" cy="2169686"/>
          </a:xfrm>
        </p:spPr>
        <p:txBody>
          <a:bodyPr/>
          <a:lstStyle>
            <a:lvl1pPr>
              <a:lnSpc>
                <a:spcPts val="1900"/>
              </a:lnSpc>
              <a:defRPr sz="1650" b="0">
                <a:solidFill>
                  <a:schemeClr val="accent2"/>
                </a:solidFill>
              </a:defRPr>
            </a:lvl1pPr>
            <a:lvl2pPr>
              <a:lnSpc>
                <a:spcPts val="1900"/>
              </a:lnSpc>
              <a:defRPr sz="1650"/>
            </a:lvl2pPr>
            <a:lvl3pPr marL="0" indent="0">
              <a:lnSpc>
                <a:spcPts val="1900"/>
              </a:lnSpc>
              <a:buFontTx/>
              <a:buNone/>
              <a:defRPr sz="165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18D35E38-CF46-4D61-B8C7-734912CE371C}"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2" name="Ox_Placeholder">
            <a:extLst>
              <a:ext uri="{FF2B5EF4-FFF2-40B4-BE49-F238E27FC236}">
                <a16:creationId xmlns:a16="http://schemas.microsoft.com/office/drawing/2014/main" id="{040B4A78-880E-F93D-15A0-0582C1B06DB9}"/>
              </a:ext>
            </a:extLst>
          </p:cNvPr>
          <p:cNvSpPr>
            <a:spLocks noGrp="1"/>
          </p:cNvSpPr>
          <p:nvPr>
            <p:ph sz="quarter" idx="11" hasCustomPrompt="1"/>
          </p:nvPr>
        </p:nvSpPr>
        <p:spPr>
          <a:xfrm>
            <a:off x="4267513" y="1141839"/>
            <a:ext cx="7537135" cy="5308649"/>
          </a:xfrm>
        </p:spPr>
        <p:txBody>
          <a:bodyPr numCol="2" spcCol="306000"/>
          <a:lstStyle>
            <a:lvl1pPr>
              <a:lnSpc>
                <a:spcPts val="1900"/>
              </a:lnSpc>
              <a:defRPr sz="1650" b="0">
                <a:solidFill>
                  <a:srgbClr val="3C194B"/>
                </a:solidFill>
              </a:defRPr>
            </a:lvl1pPr>
            <a:lvl2pPr marL="280988" indent="-280988">
              <a:lnSpc>
                <a:spcPts val="1900"/>
              </a:lnSpc>
              <a:buFont typeface="Arial" panose="020B0604020202020204" pitchFamily="34" charset="0"/>
              <a:buChar char="•"/>
              <a:defRPr sz="1650"/>
            </a:lvl2pPr>
            <a:lvl3pPr marL="576263" indent="-282575">
              <a:lnSpc>
                <a:spcPts val="1900"/>
              </a:lnSpc>
              <a:buFont typeface="Arial" panose="020B0604020202020204" pitchFamily="34" charset="0"/>
              <a:buChar char="•"/>
              <a:defRPr sz="1650"/>
            </a:lvl3pPr>
            <a:lvl4pPr marL="863600" indent="-287338">
              <a:lnSpc>
                <a:spcPts val="1900"/>
              </a:lnSpc>
              <a:buFont typeface="Arial" panose="020B0604020202020204" pitchFamily="34" charset="0"/>
              <a:buChar char="•"/>
              <a:defRPr sz="1650"/>
            </a:lvl4pPr>
            <a:lvl5pPr marL="1141413" indent="-279400">
              <a:lnSpc>
                <a:spcPts val="1900"/>
              </a:lnSpc>
              <a:buFont typeface="Arial" panose="020B0604020202020204" pitchFamily="34" charset="0"/>
              <a:buChar char="•"/>
              <a:defRPr sz="1650"/>
            </a:lvl5pPr>
            <a:lvl6pPr marL="1135063" indent="-279400">
              <a:lnSpc>
                <a:spcPts val="1900"/>
              </a:lnSpc>
              <a:defRPr sz="1650"/>
            </a:lvl6pPr>
          </a:lstStyle>
          <a:p>
            <a:pPr lvl="0"/>
            <a:r>
              <a:rPr lang="en-US" dirty="0"/>
              <a:t>Details</a:t>
            </a:r>
          </a:p>
          <a:p>
            <a:pPr lvl="1"/>
            <a:r>
              <a:rPr lang="en-US" dirty="0"/>
              <a:t>Text</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58479889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V - two profiles">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1145491"/>
            <a:ext cx="2706975" cy="2169686"/>
          </a:xfrm>
        </p:spPr>
        <p:txBody>
          <a:bodyPr/>
          <a:lstStyle>
            <a:lvl1pPr>
              <a:lnSpc>
                <a:spcPts val="1900"/>
              </a:lnSpc>
              <a:defRPr sz="1650" b="0">
                <a:solidFill>
                  <a:schemeClr val="accent2"/>
                </a:solidFill>
              </a:defRPr>
            </a:lvl1pPr>
            <a:lvl2pPr>
              <a:lnSpc>
                <a:spcPts val="1900"/>
              </a:lnSpc>
              <a:defRPr sz="1650"/>
            </a:lvl2pPr>
            <a:lvl3pPr marL="0" indent="0">
              <a:lnSpc>
                <a:spcPts val="1900"/>
              </a:lnSpc>
              <a:buFontTx/>
              <a:buNone/>
              <a:defRPr sz="165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36CB4371-9C41-4573-9121-0A02F447769C}"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4" name="Ox_Placeholder">
            <a:extLst>
              <a:ext uri="{FF2B5EF4-FFF2-40B4-BE49-F238E27FC236}">
                <a16:creationId xmlns:a16="http://schemas.microsoft.com/office/drawing/2014/main" id="{0FAC2479-9FDD-B715-5217-C4CA158D0E88}"/>
              </a:ext>
            </a:extLst>
          </p:cNvPr>
          <p:cNvSpPr>
            <a:spLocks noGrp="1"/>
          </p:cNvSpPr>
          <p:nvPr>
            <p:ph sz="quarter" idx="12" hasCustomPrompt="1"/>
          </p:nvPr>
        </p:nvSpPr>
        <p:spPr>
          <a:xfrm>
            <a:off x="6203078" y="1145491"/>
            <a:ext cx="2706975" cy="2169686"/>
          </a:xfrm>
        </p:spPr>
        <p:txBody>
          <a:bodyPr/>
          <a:lstStyle>
            <a:lvl1pPr>
              <a:lnSpc>
                <a:spcPts val="1900"/>
              </a:lnSpc>
              <a:defRPr sz="1650" b="0">
                <a:solidFill>
                  <a:schemeClr val="accent2"/>
                </a:solidFill>
              </a:defRPr>
            </a:lvl1pPr>
            <a:lvl2pPr>
              <a:lnSpc>
                <a:spcPts val="1900"/>
              </a:lnSpc>
              <a:defRPr sz="1650"/>
            </a:lvl2pPr>
            <a:lvl3pPr marL="0" indent="0">
              <a:lnSpc>
                <a:spcPts val="1900"/>
              </a:lnSpc>
              <a:buFontTx/>
              <a:buNone/>
              <a:defRPr sz="165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9" name="Content Placeholder 11">
            <a:extLst>
              <a:ext uri="{FF2B5EF4-FFF2-40B4-BE49-F238E27FC236}">
                <a16:creationId xmlns:a16="http://schemas.microsoft.com/office/drawing/2014/main" id="{EDD5F01C-7645-7DFC-D858-7F5BB0CEEA54}"/>
              </a:ext>
            </a:extLst>
          </p:cNvPr>
          <p:cNvSpPr>
            <a:spLocks noGrp="1"/>
          </p:cNvSpPr>
          <p:nvPr>
            <p:ph sz="quarter" idx="18" hasCustomPrompt="1"/>
          </p:nvPr>
        </p:nvSpPr>
        <p:spPr>
          <a:xfrm>
            <a:off x="3287910" y="1145491"/>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11">
            <a:extLst>
              <a:ext uri="{FF2B5EF4-FFF2-40B4-BE49-F238E27FC236}">
                <a16:creationId xmlns:a16="http://schemas.microsoft.com/office/drawing/2014/main" id="{67BFCE8C-16B7-F007-2B2C-EC4DC8E88DCD}"/>
              </a:ext>
            </a:extLst>
          </p:cNvPr>
          <p:cNvSpPr>
            <a:spLocks noGrp="1"/>
          </p:cNvSpPr>
          <p:nvPr>
            <p:ph sz="quarter" idx="20" hasCustomPrompt="1"/>
          </p:nvPr>
        </p:nvSpPr>
        <p:spPr>
          <a:xfrm>
            <a:off x="9107686" y="1145491"/>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66105894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members">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2566082"/>
            <a:ext cx="1750661"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49CC96D9-EEB7-4192-979F-68FE6337C7B6}"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4" name="Ox_Placeholder">
            <a:extLst>
              <a:ext uri="{FF2B5EF4-FFF2-40B4-BE49-F238E27FC236}">
                <a16:creationId xmlns:a16="http://schemas.microsoft.com/office/drawing/2014/main" id="{0FAC2479-9FDD-B715-5217-C4CA158D0E88}"/>
              </a:ext>
            </a:extLst>
          </p:cNvPr>
          <p:cNvSpPr>
            <a:spLocks noGrp="1"/>
          </p:cNvSpPr>
          <p:nvPr>
            <p:ph sz="quarter" idx="12" hasCustomPrompt="1"/>
          </p:nvPr>
        </p:nvSpPr>
        <p:spPr>
          <a:xfrm>
            <a:off x="3324196" y="2566082"/>
            <a:ext cx="1699343"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7" name="Ox_Placeholder">
            <a:extLst>
              <a:ext uri="{FF2B5EF4-FFF2-40B4-BE49-F238E27FC236}">
                <a16:creationId xmlns:a16="http://schemas.microsoft.com/office/drawing/2014/main" id="{E1C91EB6-6C14-767D-83D9-BF81D85BD5B0}"/>
              </a:ext>
            </a:extLst>
          </p:cNvPr>
          <p:cNvSpPr>
            <a:spLocks noGrp="1"/>
          </p:cNvSpPr>
          <p:nvPr>
            <p:ph sz="quarter" idx="13" hasCustomPrompt="1"/>
          </p:nvPr>
        </p:nvSpPr>
        <p:spPr>
          <a:xfrm>
            <a:off x="6207311" y="2566082"/>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9" name="Ox_Placeholder">
            <a:extLst>
              <a:ext uri="{FF2B5EF4-FFF2-40B4-BE49-F238E27FC236}">
                <a16:creationId xmlns:a16="http://schemas.microsoft.com/office/drawing/2014/main" id="{8B46B579-57A6-5D2B-E5C7-DFA2E44DF268}"/>
              </a:ext>
            </a:extLst>
          </p:cNvPr>
          <p:cNvSpPr>
            <a:spLocks noGrp="1"/>
          </p:cNvSpPr>
          <p:nvPr>
            <p:ph sz="quarter" idx="14" hasCustomPrompt="1"/>
          </p:nvPr>
        </p:nvSpPr>
        <p:spPr>
          <a:xfrm>
            <a:off x="9108952" y="2566082"/>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0" name="Ox_Placeholder">
            <a:extLst>
              <a:ext uri="{FF2B5EF4-FFF2-40B4-BE49-F238E27FC236}">
                <a16:creationId xmlns:a16="http://schemas.microsoft.com/office/drawing/2014/main" id="{5AE8F838-B370-CF52-1EA9-5E1E378CACF7}"/>
              </a:ext>
            </a:extLst>
          </p:cNvPr>
          <p:cNvSpPr>
            <a:spLocks noGrp="1"/>
          </p:cNvSpPr>
          <p:nvPr>
            <p:ph sz="quarter" idx="15" hasCustomPrompt="1"/>
          </p:nvPr>
        </p:nvSpPr>
        <p:spPr>
          <a:xfrm>
            <a:off x="376766" y="5274204"/>
            <a:ext cx="1750661"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 name="Ox_Placeholder">
            <a:extLst>
              <a:ext uri="{FF2B5EF4-FFF2-40B4-BE49-F238E27FC236}">
                <a16:creationId xmlns:a16="http://schemas.microsoft.com/office/drawing/2014/main" id="{96F31111-F23D-345A-F450-9B5D0CE9CF92}"/>
              </a:ext>
            </a:extLst>
          </p:cNvPr>
          <p:cNvSpPr>
            <a:spLocks noGrp="1"/>
          </p:cNvSpPr>
          <p:nvPr>
            <p:ph sz="quarter" idx="16" hasCustomPrompt="1"/>
          </p:nvPr>
        </p:nvSpPr>
        <p:spPr>
          <a:xfrm>
            <a:off x="3324196" y="5274204"/>
            <a:ext cx="1699343"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2" name="Ox_Placeholder">
            <a:extLst>
              <a:ext uri="{FF2B5EF4-FFF2-40B4-BE49-F238E27FC236}">
                <a16:creationId xmlns:a16="http://schemas.microsoft.com/office/drawing/2014/main" id="{B6E79647-9044-7B18-72BE-730CF68C0326}"/>
              </a:ext>
            </a:extLst>
          </p:cNvPr>
          <p:cNvSpPr>
            <a:spLocks noGrp="1"/>
          </p:cNvSpPr>
          <p:nvPr>
            <p:ph sz="quarter" idx="17" hasCustomPrompt="1"/>
          </p:nvPr>
        </p:nvSpPr>
        <p:spPr>
          <a:xfrm>
            <a:off x="6207311" y="5274204"/>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3" name="Ox_Placeholder">
            <a:extLst>
              <a:ext uri="{FF2B5EF4-FFF2-40B4-BE49-F238E27FC236}">
                <a16:creationId xmlns:a16="http://schemas.microsoft.com/office/drawing/2014/main" id="{B14959A2-CD68-313D-AF74-6BCA57B32C03}"/>
              </a:ext>
            </a:extLst>
          </p:cNvPr>
          <p:cNvSpPr>
            <a:spLocks noGrp="1"/>
          </p:cNvSpPr>
          <p:nvPr>
            <p:ph sz="quarter" idx="18" hasCustomPrompt="1"/>
          </p:nvPr>
        </p:nvSpPr>
        <p:spPr>
          <a:xfrm>
            <a:off x="9108952" y="5274204"/>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Tree>
    <p:extLst>
      <p:ext uri="{BB962C8B-B14F-4D97-AF65-F5344CB8AC3E}">
        <p14:creationId xmlns:p14="http://schemas.microsoft.com/office/powerpoint/2010/main" val="1517801749"/>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pSp>
        <p:nvGrpSpPr>
          <p:cNvPr id="53" name="Ox_Grid" hidden="1"/>
          <p:cNvGrpSpPr/>
          <p:nvPr userDrawn="1"/>
        </p:nvGrpSpPr>
        <p:grpSpPr>
          <a:xfrm>
            <a:off x="0" y="0"/>
            <a:ext cx="12188825" cy="6851650"/>
            <a:chOff x="0" y="0"/>
            <a:chExt cx="12188825" cy="6851650"/>
          </a:xfrm>
        </p:grpSpPr>
        <p:sp>
          <p:nvSpPr>
            <p:cNvPr id="5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6" name="TextBox 5">
            <a:extLst>
              <a:ext uri="{FF2B5EF4-FFF2-40B4-BE49-F238E27FC236}">
                <a16:creationId xmlns:a16="http://schemas.microsoft.com/office/drawing/2014/main" id="{93ECC834-BF8C-DF97-A537-9E22E6A8DD58}"/>
              </a:ext>
            </a:extLst>
          </p:cNvPr>
          <p:cNvSpPr txBox="1"/>
          <p:nvPr userDrawn="1"/>
        </p:nvSpPr>
        <p:spPr>
          <a:xfrm>
            <a:off x="283385" y="305769"/>
            <a:ext cx="4754275" cy="861774"/>
          </a:xfrm>
          <a:prstGeom prst="rect">
            <a:avLst/>
          </a:prstGeom>
          <a:noFill/>
        </p:spPr>
        <p:txBody>
          <a:bodyPr wrap="square" rtlCol="0">
            <a:spAutoFit/>
          </a:bodyPr>
          <a:lstStyle/>
          <a:p>
            <a:pPr algn="l">
              <a:lnSpc>
                <a:spcPts val="1200"/>
              </a:lnSpc>
            </a:pPr>
            <a:r>
              <a:rPr lang="en-GB" sz="1000" spc="-20" baseline="0" dirty="0">
                <a:solidFill>
                  <a:schemeClr val="accent2"/>
                </a:solidFill>
              </a:rPr>
              <a:t>16 Great Queen Street, London, WC2B 5DG</a:t>
            </a:r>
          </a:p>
          <a:p>
            <a:pPr algn="l">
              <a:lnSpc>
                <a:spcPts val="1200"/>
              </a:lnSpc>
            </a:pPr>
            <a:r>
              <a:rPr lang="en-GB" sz="1000" u="none" spc="-20" baseline="0" dirty="0">
                <a:solidFill>
                  <a:schemeClr val="accent2"/>
                </a:solidFill>
              </a:rPr>
              <a:t> </a:t>
            </a:r>
            <a:r>
              <a:rPr lang="de-DE" sz="1000" u="none" spc="-20" baseline="0" dirty="0">
                <a:solidFill>
                  <a:schemeClr val="accent2"/>
                </a:solidFill>
              </a:rPr>
              <a:t>T: +44 (0)20 3036 7000 E: fladgate@fladgate.com</a:t>
            </a:r>
          </a:p>
          <a:p>
            <a:pPr algn="l">
              <a:lnSpc>
                <a:spcPts val="1200"/>
              </a:lnSpc>
            </a:pPr>
            <a:endParaRPr lang="de-DE" sz="1000" spc="-20" baseline="0" dirty="0">
              <a:solidFill>
                <a:schemeClr val="accent2"/>
              </a:solidFill>
            </a:endParaRPr>
          </a:p>
          <a:p>
            <a:pPr algn="l">
              <a:lnSpc>
                <a:spcPts val="1200"/>
              </a:lnSpc>
            </a:pPr>
            <a:r>
              <a:rPr lang="de-DE" sz="1000" spc="-20" baseline="0" dirty="0">
                <a:solidFill>
                  <a:schemeClr val="accent2"/>
                </a:solidFill>
              </a:rPr>
              <a:t>fladgate.com</a:t>
            </a:r>
          </a:p>
          <a:p>
            <a:pPr algn="l">
              <a:lnSpc>
                <a:spcPts val="1200"/>
              </a:lnSpc>
            </a:pPr>
            <a:endParaRPr lang="en-GB" sz="1000" spc="-20" baseline="0" dirty="0">
              <a:solidFill>
                <a:schemeClr val="tx1"/>
              </a:solidFill>
            </a:endParaRPr>
          </a:p>
        </p:txBody>
      </p:sp>
      <p:sp>
        <p:nvSpPr>
          <p:cNvPr id="4" name="Rectangle 3">
            <a:hlinkClick r:id="rId2"/>
            <a:extLst>
              <a:ext uri="{FF2B5EF4-FFF2-40B4-BE49-F238E27FC236}">
                <a16:creationId xmlns:a16="http://schemas.microsoft.com/office/drawing/2014/main" id="{1B87D691-2BD5-F2D2-B113-E71BAD7F9E8E}"/>
              </a:ext>
            </a:extLst>
          </p:cNvPr>
          <p:cNvSpPr/>
          <p:nvPr userDrawn="1"/>
        </p:nvSpPr>
        <p:spPr>
          <a:xfrm>
            <a:off x="1805525" y="505888"/>
            <a:ext cx="1505838" cy="17144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200" dirty="0" err="1">
              <a:solidFill>
                <a:srgbClr val="FFFFFF"/>
              </a:solidFill>
            </a:endParaRPr>
          </a:p>
        </p:txBody>
      </p:sp>
      <p:sp>
        <p:nvSpPr>
          <p:cNvPr id="16" name="Rectangle 15">
            <a:hlinkClick r:id="rId3"/>
            <a:extLst>
              <a:ext uri="{FF2B5EF4-FFF2-40B4-BE49-F238E27FC236}">
                <a16:creationId xmlns:a16="http://schemas.microsoft.com/office/drawing/2014/main" id="{B0C39F36-3FE2-7094-6BE0-5ACAB7C75891}"/>
              </a:ext>
            </a:extLst>
          </p:cNvPr>
          <p:cNvSpPr/>
          <p:nvPr userDrawn="1"/>
        </p:nvSpPr>
        <p:spPr>
          <a:xfrm>
            <a:off x="314329" y="968377"/>
            <a:ext cx="988403" cy="17144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200" dirty="0" err="1">
              <a:solidFill>
                <a:srgbClr val="FFFFFF"/>
              </a:solidFill>
            </a:endParaRPr>
          </a:p>
        </p:txBody>
      </p:sp>
      <p:grpSp>
        <p:nvGrpSpPr>
          <p:cNvPr id="2" name="Group 1">
            <a:extLst>
              <a:ext uri="{FF2B5EF4-FFF2-40B4-BE49-F238E27FC236}">
                <a16:creationId xmlns:a16="http://schemas.microsoft.com/office/drawing/2014/main" id="{AF3DD757-6C80-6CC8-B2A6-29F3DD8EBD44}"/>
              </a:ext>
            </a:extLst>
          </p:cNvPr>
          <p:cNvGrpSpPr>
            <a:grpSpLocks noChangeAspect="1"/>
          </p:cNvGrpSpPr>
          <p:nvPr userDrawn="1"/>
        </p:nvGrpSpPr>
        <p:grpSpPr>
          <a:xfrm>
            <a:off x="10589090" y="372774"/>
            <a:ext cx="1241407" cy="316864"/>
            <a:chOff x="0" y="0"/>
            <a:chExt cx="1037501" cy="264547"/>
          </a:xfrm>
          <a:solidFill>
            <a:srgbClr val="3C194B"/>
          </a:solidFill>
        </p:grpSpPr>
        <p:sp>
          <p:nvSpPr>
            <p:cNvPr id="3" name="Shape 4186">
              <a:extLst>
                <a:ext uri="{FF2B5EF4-FFF2-40B4-BE49-F238E27FC236}">
                  <a16:creationId xmlns:a16="http://schemas.microsoft.com/office/drawing/2014/main" id="{DDEAF188-2289-059F-9D50-0C6BD4C77A8E}"/>
                </a:ext>
              </a:extLst>
            </p:cNvPr>
            <p:cNvSpPr/>
            <p:nvPr userDrawn="1"/>
          </p:nvSpPr>
          <p:spPr>
            <a:xfrm>
              <a:off x="400050" y="0"/>
              <a:ext cx="19279" cy="203860"/>
            </a:xfrm>
            <a:custGeom>
              <a:avLst/>
              <a:gdLst/>
              <a:ahLst/>
              <a:cxnLst/>
              <a:rect l="0" t="0" r="0" b="0"/>
              <a:pathLst>
                <a:path w="19279" h="203860">
                  <a:moveTo>
                    <a:pt x="0" y="0"/>
                  </a:moveTo>
                  <a:lnTo>
                    <a:pt x="19279" y="0"/>
                  </a:lnTo>
                  <a:lnTo>
                    <a:pt x="19279" y="203860"/>
                  </a:lnTo>
                  <a:lnTo>
                    <a:pt x="0" y="203860"/>
                  </a:lnTo>
                  <a:lnTo>
                    <a:pt x="0" y="0"/>
                  </a:lnTo>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5" name="Shape 97">
              <a:extLst>
                <a:ext uri="{FF2B5EF4-FFF2-40B4-BE49-F238E27FC236}">
                  <a16:creationId xmlns:a16="http://schemas.microsoft.com/office/drawing/2014/main" id="{389F29D3-30A6-0E0E-5D00-4B8FC24C726F}"/>
                </a:ext>
              </a:extLst>
            </p:cNvPr>
            <p:cNvSpPr/>
            <p:nvPr userDrawn="1"/>
          </p:nvSpPr>
          <p:spPr>
            <a:xfrm>
              <a:off x="215900" y="50800"/>
              <a:ext cx="80308" cy="157869"/>
            </a:xfrm>
            <a:custGeom>
              <a:avLst/>
              <a:gdLst/>
              <a:ahLst/>
              <a:cxnLst/>
              <a:rect l="0" t="0" r="0" b="0"/>
              <a:pathLst>
                <a:path w="80308" h="157869">
                  <a:moveTo>
                    <a:pt x="80308" y="0"/>
                  </a:moveTo>
                  <a:lnTo>
                    <a:pt x="80308" y="17299"/>
                  </a:lnTo>
                  <a:lnTo>
                    <a:pt x="56480" y="21912"/>
                  </a:lnTo>
                  <a:cubicBezTo>
                    <a:pt x="34322" y="31031"/>
                    <a:pt x="19291" y="52626"/>
                    <a:pt x="19291" y="79487"/>
                  </a:cubicBezTo>
                  <a:cubicBezTo>
                    <a:pt x="19291" y="105519"/>
                    <a:pt x="34007" y="126900"/>
                    <a:pt x="56357" y="135964"/>
                  </a:cubicBezTo>
                  <a:lnTo>
                    <a:pt x="80308" y="140508"/>
                  </a:lnTo>
                  <a:lnTo>
                    <a:pt x="80308" y="157869"/>
                  </a:lnTo>
                  <a:lnTo>
                    <a:pt x="49276" y="151954"/>
                  </a:lnTo>
                  <a:cubicBezTo>
                    <a:pt x="20145" y="140228"/>
                    <a:pt x="0" y="112542"/>
                    <a:pt x="0" y="78661"/>
                  </a:cubicBezTo>
                  <a:cubicBezTo>
                    <a:pt x="0" y="44771"/>
                    <a:pt x="20767" y="17397"/>
                    <a:pt x="49742" y="5827"/>
                  </a:cubicBezTo>
                  <a:lnTo>
                    <a:pt x="80308"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17" name="Shape 98">
              <a:extLst>
                <a:ext uri="{FF2B5EF4-FFF2-40B4-BE49-F238E27FC236}">
                  <a16:creationId xmlns:a16="http://schemas.microsoft.com/office/drawing/2014/main" id="{F4D9A4F6-B02B-06B2-3258-8A0A4D720AF0}"/>
                </a:ext>
              </a:extLst>
            </p:cNvPr>
            <p:cNvSpPr/>
            <p:nvPr userDrawn="1"/>
          </p:nvSpPr>
          <p:spPr>
            <a:xfrm>
              <a:off x="298450" y="50800"/>
              <a:ext cx="79204" cy="158128"/>
            </a:xfrm>
            <a:custGeom>
              <a:avLst/>
              <a:gdLst/>
              <a:ahLst/>
              <a:cxnLst/>
              <a:rect l="0" t="0" r="0" b="0"/>
              <a:pathLst>
                <a:path w="79204" h="158128">
                  <a:moveTo>
                    <a:pt x="679" y="0"/>
                  </a:moveTo>
                  <a:cubicBezTo>
                    <a:pt x="25749" y="0"/>
                    <a:pt x="47238" y="11290"/>
                    <a:pt x="59366" y="30302"/>
                  </a:cubicBezTo>
                  <a:lnTo>
                    <a:pt x="59912" y="30302"/>
                  </a:lnTo>
                  <a:lnTo>
                    <a:pt x="59912" y="3848"/>
                  </a:lnTo>
                  <a:lnTo>
                    <a:pt x="79204" y="3848"/>
                  </a:lnTo>
                  <a:lnTo>
                    <a:pt x="79204" y="154546"/>
                  </a:lnTo>
                  <a:lnTo>
                    <a:pt x="59912" y="154546"/>
                  </a:lnTo>
                  <a:lnTo>
                    <a:pt x="59912" y="128092"/>
                  </a:lnTo>
                  <a:lnTo>
                    <a:pt x="59366" y="128092"/>
                  </a:lnTo>
                  <a:cubicBezTo>
                    <a:pt x="46971" y="146825"/>
                    <a:pt x="25203" y="158128"/>
                    <a:pt x="679" y="158128"/>
                  </a:cubicBezTo>
                  <a:lnTo>
                    <a:pt x="0" y="157998"/>
                  </a:lnTo>
                  <a:lnTo>
                    <a:pt x="0" y="140638"/>
                  </a:lnTo>
                  <a:lnTo>
                    <a:pt x="679" y="140767"/>
                  </a:lnTo>
                  <a:cubicBezTo>
                    <a:pt x="34296" y="140767"/>
                    <a:pt x="61017" y="113220"/>
                    <a:pt x="61017" y="79337"/>
                  </a:cubicBezTo>
                  <a:cubicBezTo>
                    <a:pt x="61017" y="45733"/>
                    <a:pt x="34576" y="17348"/>
                    <a:pt x="413" y="17348"/>
                  </a:cubicBezTo>
                  <a:lnTo>
                    <a:pt x="0" y="17428"/>
                  </a:lnTo>
                  <a:lnTo>
                    <a:pt x="0" y="129"/>
                  </a:lnTo>
                  <a:lnTo>
                    <a:pt x="679"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18" name="Shape 99">
              <a:extLst>
                <a:ext uri="{FF2B5EF4-FFF2-40B4-BE49-F238E27FC236}">
                  <a16:creationId xmlns:a16="http://schemas.microsoft.com/office/drawing/2014/main" id="{B5D536B8-2180-F16A-E53C-38D06A2633A5}"/>
                </a:ext>
              </a:extLst>
            </p:cNvPr>
            <p:cNvSpPr/>
            <p:nvPr userDrawn="1"/>
          </p:nvSpPr>
          <p:spPr>
            <a:xfrm>
              <a:off x="444500" y="209550"/>
              <a:ext cx="72866" cy="54765"/>
            </a:xfrm>
            <a:custGeom>
              <a:avLst/>
              <a:gdLst/>
              <a:ahLst/>
              <a:cxnLst/>
              <a:rect l="0" t="0" r="0" b="0"/>
              <a:pathLst>
                <a:path w="72866" h="54765">
                  <a:moveTo>
                    <a:pt x="0" y="0"/>
                  </a:moveTo>
                  <a:lnTo>
                    <a:pt x="20396" y="0"/>
                  </a:lnTo>
                  <a:cubicBezTo>
                    <a:pt x="27826" y="18383"/>
                    <a:pt x="41156" y="30573"/>
                    <a:pt x="58394" y="35519"/>
                  </a:cubicBezTo>
                  <a:lnTo>
                    <a:pt x="72866" y="37472"/>
                  </a:lnTo>
                  <a:lnTo>
                    <a:pt x="72866" y="54765"/>
                  </a:lnTo>
                  <a:lnTo>
                    <a:pt x="50833" y="51639"/>
                  </a:lnTo>
                  <a:cubicBezTo>
                    <a:pt x="26298" y="44263"/>
                    <a:pt x="7649" y="26232"/>
                    <a:pt x="0"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19" name="Shape 100">
              <a:extLst>
                <a:ext uri="{FF2B5EF4-FFF2-40B4-BE49-F238E27FC236}">
                  <a16:creationId xmlns:a16="http://schemas.microsoft.com/office/drawing/2014/main" id="{3F81F562-3E92-5EC8-EAF9-AC9C81DF1F1D}"/>
                </a:ext>
              </a:extLst>
            </p:cNvPr>
            <p:cNvSpPr/>
            <p:nvPr userDrawn="1"/>
          </p:nvSpPr>
          <p:spPr>
            <a:xfrm>
              <a:off x="438150" y="50800"/>
              <a:ext cx="78924" cy="158128"/>
            </a:xfrm>
            <a:custGeom>
              <a:avLst/>
              <a:gdLst/>
              <a:ahLst/>
              <a:cxnLst/>
              <a:rect l="0" t="0" r="0" b="0"/>
              <a:pathLst>
                <a:path w="78924" h="158128">
                  <a:moveTo>
                    <a:pt x="78791" y="0"/>
                  </a:moveTo>
                  <a:lnTo>
                    <a:pt x="78924" y="32"/>
                  </a:lnTo>
                  <a:lnTo>
                    <a:pt x="78924" y="17436"/>
                  </a:lnTo>
                  <a:lnTo>
                    <a:pt x="78511" y="17348"/>
                  </a:lnTo>
                  <a:cubicBezTo>
                    <a:pt x="46012" y="17348"/>
                    <a:pt x="19279" y="45733"/>
                    <a:pt x="19279" y="79337"/>
                  </a:cubicBezTo>
                  <a:cubicBezTo>
                    <a:pt x="19279" y="112115"/>
                    <a:pt x="45174" y="140767"/>
                    <a:pt x="78791" y="140767"/>
                  </a:cubicBezTo>
                  <a:lnTo>
                    <a:pt x="78924" y="140739"/>
                  </a:lnTo>
                  <a:lnTo>
                    <a:pt x="78924" y="158096"/>
                  </a:lnTo>
                  <a:lnTo>
                    <a:pt x="78791" y="158128"/>
                  </a:lnTo>
                  <a:cubicBezTo>
                    <a:pt x="35814" y="158128"/>
                    <a:pt x="0" y="123965"/>
                    <a:pt x="0" y="79883"/>
                  </a:cubicBezTo>
                  <a:cubicBezTo>
                    <a:pt x="0" y="35814"/>
                    <a:pt x="35535" y="0"/>
                    <a:pt x="78791"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0" name="Shape 101">
              <a:extLst>
                <a:ext uri="{FF2B5EF4-FFF2-40B4-BE49-F238E27FC236}">
                  <a16:creationId xmlns:a16="http://schemas.microsoft.com/office/drawing/2014/main" id="{57A46AC0-C2A8-8C39-F545-283A26827841}"/>
                </a:ext>
              </a:extLst>
            </p:cNvPr>
            <p:cNvSpPr/>
            <p:nvPr userDrawn="1"/>
          </p:nvSpPr>
          <p:spPr>
            <a:xfrm>
              <a:off x="514350" y="50800"/>
              <a:ext cx="77832" cy="213747"/>
            </a:xfrm>
            <a:custGeom>
              <a:avLst/>
              <a:gdLst/>
              <a:ahLst/>
              <a:cxnLst/>
              <a:rect l="0" t="0" r="0" b="0"/>
              <a:pathLst>
                <a:path w="77832" h="213747">
                  <a:moveTo>
                    <a:pt x="0" y="0"/>
                  </a:moveTo>
                  <a:lnTo>
                    <a:pt x="33374" y="8058"/>
                  </a:lnTo>
                  <a:cubicBezTo>
                    <a:pt x="43326" y="13325"/>
                    <a:pt x="51797" y="21037"/>
                    <a:pt x="57995" y="30816"/>
                  </a:cubicBezTo>
                  <a:lnTo>
                    <a:pt x="58541" y="30816"/>
                  </a:lnTo>
                  <a:lnTo>
                    <a:pt x="58541" y="3816"/>
                  </a:lnTo>
                  <a:lnTo>
                    <a:pt x="77832" y="3816"/>
                  </a:lnTo>
                  <a:lnTo>
                    <a:pt x="77832" y="138537"/>
                  </a:lnTo>
                  <a:cubicBezTo>
                    <a:pt x="77832" y="193084"/>
                    <a:pt x="38157" y="213747"/>
                    <a:pt x="4274" y="213747"/>
                  </a:cubicBezTo>
                  <a:lnTo>
                    <a:pt x="0" y="213140"/>
                  </a:lnTo>
                  <a:lnTo>
                    <a:pt x="0" y="195847"/>
                  </a:lnTo>
                  <a:lnTo>
                    <a:pt x="3994" y="196386"/>
                  </a:lnTo>
                  <a:cubicBezTo>
                    <a:pt x="38157" y="196386"/>
                    <a:pt x="58541" y="173247"/>
                    <a:pt x="58541" y="141293"/>
                  </a:cubicBezTo>
                  <a:lnTo>
                    <a:pt x="58541" y="126968"/>
                  </a:lnTo>
                  <a:lnTo>
                    <a:pt x="57995" y="126968"/>
                  </a:lnTo>
                  <a:cubicBezTo>
                    <a:pt x="52623" y="136880"/>
                    <a:pt x="44152" y="144662"/>
                    <a:pt x="33993" y="149966"/>
                  </a:cubicBezTo>
                  <a:lnTo>
                    <a:pt x="0" y="158064"/>
                  </a:lnTo>
                  <a:lnTo>
                    <a:pt x="0" y="140706"/>
                  </a:lnTo>
                  <a:lnTo>
                    <a:pt x="23502" y="135708"/>
                  </a:lnTo>
                  <a:cubicBezTo>
                    <a:pt x="45079" y="126051"/>
                    <a:pt x="59646" y="103689"/>
                    <a:pt x="59646" y="79305"/>
                  </a:cubicBezTo>
                  <a:cubicBezTo>
                    <a:pt x="59646" y="54721"/>
                    <a:pt x="45079" y="32144"/>
                    <a:pt x="23384" y="22392"/>
                  </a:cubicBezTo>
                  <a:lnTo>
                    <a:pt x="0" y="17404"/>
                  </a:lnTo>
                  <a:lnTo>
                    <a:pt x="0"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1" name="Shape 102">
              <a:extLst>
                <a:ext uri="{FF2B5EF4-FFF2-40B4-BE49-F238E27FC236}">
                  <a16:creationId xmlns:a16="http://schemas.microsoft.com/office/drawing/2014/main" id="{912DDF11-6769-7B80-EDD2-1188F70B2C0A}"/>
                </a:ext>
              </a:extLst>
            </p:cNvPr>
            <p:cNvSpPr/>
            <p:nvPr userDrawn="1"/>
          </p:nvSpPr>
          <p:spPr>
            <a:xfrm>
              <a:off x="615950" y="50800"/>
              <a:ext cx="80308" cy="157864"/>
            </a:xfrm>
            <a:custGeom>
              <a:avLst/>
              <a:gdLst/>
              <a:ahLst/>
              <a:cxnLst/>
              <a:rect l="0" t="0" r="0" b="0"/>
              <a:pathLst>
                <a:path w="80308" h="157864">
                  <a:moveTo>
                    <a:pt x="80308" y="0"/>
                  </a:moveTo>
                  <a:lnTo>
                    <a:pt x="80308" y="17296"/>
                  </a:lnTo>
                  <a:lnTo>
                    <a:pt x="56480" y="21909"/>
                  </a:lnTo>
                  <a:cubicBezTo>
                    <a:pt x="34322" y="31028"/>
                    <a:pt x="19291" y="52624"/>
                    <a:pt x="19291" y="79484"/>
                  </a:cubicBezTo>
                  <a:cubicBezTo>
                    <a:pt x="19291" y="105516"/>
                    <a:pt x="34007" y="126897"/>
                    <a:pt x="56362" y="135961"/>
                  </a:cubicBezTo>
                  <a:lnTo>
                    <a:pt x="80308" y="140503"/>
                  </a:lnTo>
                  <a:lnTo>
                    <a:pt x="80308" y="157864"/>
                  </a:lnTo>
                  <a:lnTo>
                    <a:pt x="49281" y="151952"/>
                  </a:lnTo>
                  <a:cubicBezTo>
                    <a:pt x="20145" y="140226"/>
                    <a:pt x="0" y="112539"/>
                    <a:pt x="0" y="78659"/>
                  </a:cubicBezTo>
                  <a:cubicBezTo>
                    <a:pt x="0" y="44769"/>
                    <a:pt x="20767" y="17394"/>
                    <a:pt x="49747" y="5825"/>
                  </a:cubicBezTo>
                  <a:lnTo>
                    <a:pt x="80308"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2" name="Shape 103">
              <a:extLst>
                <a:ext uri="{FF2B5EF4-FFF2-40B4-BE49-F238E27FC236}">
                  <a16:creationId xmlns:a16="http://schemas.microsoft.com/office/drawing/2014/main" id="{EA68F709-9AEE-B8D8-3F13-71BF960E2155}"/>
                </a:ext>
              </a:extLst>
            </p:cNvPr>
            <p:cNvSpPr/>
            <p:nvPr userDrawn="1"/>
          </p:nvSpPr>
          <p:spPr>
            <a:xfrm>
              <a:off x="692150" y="50800"/>
              <a:ext cx="79204" cy="158128"/>
            </a:xfrm>
            <a:custGeom>
              <a:avLst/>
              <a:gdLst/>
              <a:ahLst/>
              <a:cxnLst/>
              <a:rect l="0" t="0" r="0" b="0"/>
              <a:pathLst>
                <a:path w="79204" h="158128">
                  <a:moveTo>
                    <a:pt x="692" y="0"/>
                  </a:moveTo>
                  <a:cubicBezTo>
                    <a:pt x="25749" y="0"/>
                    <a:pt x="47238" y="11290"/>
                    <a:pt x="59366" y="30302"/>
                  </a:cubicBezTo>
                  <a:lnTo>
                    <a:pt x="59912" y="30302"/>
                  </a:lnTo>
                  <a:lnTo>
                    <a:pt x="59912" y="3848"/>
                  </a:lnTo>
                  <a:lnTo>
                    <a:pt x="79204" y="3848"/>
                  </a:lnTo>
                  <a:lnTo>
                    <a:pt x="79204" y="154546"/>
                  </a:lnTo>
                  <a:lnTo>
                    <a:pt x="59912" y="154546"/>
                  </a:lnTo>
                  <a:lnTo>
                    <a:pt x="59912" y="128092"/>
                  </a:lnTo>
                  <a:lnTo>
                    <a:pt x="59366" y="128092"/>
                  </a:lnTo>
                  <a:cubicBezTo>
                    <a:pt x="46971" y="146825"/>
                    <a:pt x="25203" y="158128"/>
                    <a:pt x="692" y="158128"/>
                  </a:cubicBezTo>
                  <a:lnTo>
                    <a:pt x="0" y="157996"/>
                  </a:lnTo>
                  <a:lnTo>
                    <a:pt x="0" y="140635"/>
                  </a:lnTo>
                  <a:lnTo>
                    <a:pt x="692" y="140767"/>
                  </a:lnTo>
                  <a:cubicBezTo>
                    <a:pt x="34296" y="140767"/>
                    <a:pt x="61017" y="113220"/>
                    <a:pt x="61017" y="79337"/>
                  </a:cubicBezTo>
                  <a:cubicBezTo>
                    <a:pt x="61017" y="45733"/>
                    <a:pt x="34576" y="17348"/>
                    <a:pt x="413" y="17348"/>
                  </a:cubicBezTo>
                  <a:lnTo>
                    <a:pt x="0" y="17428"/>
                  </a:lnTo>
                  <a:lnTo>
                    <a:pt x="0" y="132"/>
                  </a:lnTo>
                  <a:lnTo>
                    <a:pt x="692"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3" name="Shape 104">
              <a:extLst>
                <a:ext uri="{FF2B5EF4-FFF2-40B4-BE49-F238E27FC236}">
                  <a16:creationId xmlns:a16="http://schemas.microsoft.com/office/drawing/2014/main" id="{982C9FD0-0CBA-2D8C-22A4-5AEBBD280BB3}"/>
                </a:ext>
              </a:extLst>
            </p:cNvPr>
            <p:cNvSpPr/>
            <p:nvPr userDrawn="1"/>
          </p:nvSpPr>
          <p:spPr>
            <a:xfrm>
              <a:off x="787400" y="0"/>
              <a:ext cx="87046" cy="203860"/>
            </a:xfrm>
            <a:custGeom>
              <a:avLst/>
              <a:gdLst/>
              <a:ahLst/>
              <a:cxnLst/>
              <a:rect l="0" t="0" r="0" b="0"/>
              <a:pathLst>
                <a:path w="87046" h="203860">
                  <a:moveTo>
                    <a:pt x="31674" y="0"/>
                  </a:moveTo>
                  <a:lnTo>
                    <a:pt x="50965" y="0"/>
                  </a:lnTo>
                  <a:lnTo>
                    <a:pt x="50965" y="53175"/>
                  </a:lnTo>
                  <a:lnTo>
                    <a:pt x="87046" y="53175"/>
                  </a:lnTo>
                  <a:lnTo>
                    <a:pt x="87046" y="70523"/>
                  </a:lnTo>
                  <a:lnTo>
                    <a:pt x="50965" y="70523"/>
                  </a:lnTo>
                  <a:lnTo>
                    <a:pt x="50965" y="203860"/>
                  </a:lnTo>
                  <a:lnTo>
                    <a:pt x="31674" y="203860"/>
                  </a:lnTo>
                  <a:lnTo>
                    <a:pt x="31674" y="70523"/>
                  </a:lnTo>
                  <a:lnTo>
                    <a:pt x="0" y="70523"/>
                  </a:lnTo>
                  <a:lnTo>
                    <a:pt x="0" y="53175"/>
                  </a:lnTo>
                  <a:lnTo>
                    <a:pt x="31674" y="53175"/>
                  </a:lnTo>
                  <a:lnTo>
                    <a:pt x="31674"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4" name="Shape 105">
              <a:extLst>
                <a:ext uri="{FF2B5EF4-FFF2-40B4-BE49-F238E27FC236}">
                  <a16:creationId xmlns:a16="http://schemas.microsoft.com/office/drawing/2014/main" id="{09FAAE66-6EE9-6A9C-98D5-9B1A1C2203D8}"/>
                </a:ext>
              </a:extLst>
            </p:cNvPr>
            <p:cNvSpPr/>
            <p:nvPr userDrawn="1"/>
          </p:nvSpPr>
          <p:spPr>
            <a:xfrm>
              <a:off x="882650" y="50800"/>
              <a:ext cx="78651" cy="158128"/>
            </a:xfrm>
            <a:custGeom>
              <a:avLst/>
              <a:gdLst/>
              <a:ahLst/>
              <a:cxnLst/>
              <a:rect l="0" t="0" r="0" b="0"/>
              <a:pathLst>
                <a:path w="78651" h="158128">
                  <a:moveTo>
                    <a:pt x="78232" y="0"/>
                  </a:moveTo>
                  <a:lnTo>
                    <a:pt x="78651" y="90"/>
                  </a:lnTo>
                  <a:lnTo>
                    <a:pt x="78651" y="17436"/>
                  </a:lnTo>
                  <a:lnTo>
                    <a:pt x="78232" y="17361"/>
                  </a:lnTo>
                  <a:cubicBezTo>
                    <a:pt x="50140" y="17361"/>
                    <a:pt x="25070" y="37744"/>
                    <a:pt x="19837" y="68872"/>
                  </a:cubicBezTo>
                  <a:lnTo>
                    <a:pt x="78651" y="68872"/>
                  </a:lnTo>
                  <a:lnTo>
                    <a:pt x="78651" y="86233"/>
                  </a:lnTo>
                  <a:lnTo>
                    <a:pt x="19837" y="86233"/>
                  </a:lnTo>
                  <a:cubicBezTo>
                    <a:pt x="21488" y="116256"/>
                    <a:pt x="49035" y="140780"/>
                    <a:pt x="78232" y="140780"/>
                  </a:cubicBezTo>
                  <a:lnTo>
                    <a:pt x="78651" y="140720"/>
                  </a:lnTo>
                  <a:lnTo>
                    <a:pt x="78651" y="158106"/>
                  </a:lnTo>
                  <a:lnTo>
                    <a:pt x="78511" y="158128"/>
                  </a:lnTo>
                  <a:cubicBezTo>
                    <a:pt x="35814" y="158128"/>
                    <a:pt x="0" y="123419"/>
                    <a:pt x="0" y="79337"/>
                  </a:cubicBezTo>
                  <a:cubicBezTo>
                    <a:pt x="0" y="35535"/>
                    <a:pt x="36093" y="0"/>
                    <a:pt x="78232"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5" name="Shape 106">
              <a:extLst>
                <a:ext uri="{FF2B5EF4-FFF2-40B4-BE49-F238E27FC236}">
                  <a16:creationId xmlns:a16="http://schemas.microsoft.com/office/drawing/2014/main" id="{9D5936E9-3072-DC17-2EE8-8D80C039805D}"/>
                </a:ext>
              </a:extLst>
            </p:cNvPr>
            <p:cNvSpPr/>
            <p:nvPr userDrawn="1"/>
          </p:nvSpPr>
          <p:spPr>
            <a:xfrm>
              <a:off x="958850" y="158750"/>
              <a:ext cx="73965" cy="52874"/>
            </a:xfrm>
            <a:custGeom>
              <a:avLst/>
              <a:gdLst/>
              <a:ahLst/>
              <a:cxnLst/>
              <a:rect l="0" t="0" r="0" b="0"/>
              <a:pathLst>
                <a:path w="73965" h="52874">
                  <a:moveTo>
                    <a:pt x="53581" y="0"/>
                  </a:moveTo>
                  <a:lnTo>
                    <a:pt x="73965" y="0"/>
                  </a:lnTo>
                  <a:cubicBezTo>
                    <a:pt x="65288" y="24384"/>
                    <a:pt x="46073" y="41946"/>
                    <a:pt x="23410" y="49202"/>
                  </a:cubicBezTo>
                  <a:lnTo>
                    <a:pt x="0" y="52874"/>
                  </a:lnTo>
                  <a:lnTo>
                    <a:pt x="0" y="35487"/>
                  </a:lnTo>
                  <a:lnTo>
                    <a:pt x="16736" y="33093"/>
                  </a:lnTo>
                  <a:cubicBezTo>
                    <a:pt x="33279" y="28263"/>
                    <a:pt x="47381" y="16535"/>
                    <a:pt x="53581"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33" name="Shape 107">
              <a:extLst>
                <a:ext uri="{FF2B5EF4-FFF2-40B4-BE49-F238E27FC236}">
                  <a16:creationId xmlns:a16="http://schemas.microsoft.com/office/drawing/2014/main" id="{DF3A70EB-5DD4-B6AE-4B37-2BE56C1B8A50}"/>
                </a:ext>
              </a:extLst>
            </p:cNvPr>
            <p:cNvSpPr/>
            <p:nvPr userDrawn="1"/>
          </p:nvSpPr>
          <p:spPr>
            <a:xfrm>
              <a:off x="958850" y="50800"/>
              <a:ext cx="78651" cy="86143"/>
            </a:xfrm>
            <a:custGeom>
              <a:avLst/>
              <a:gdLst/>
              <a:ahLst/>
              <a:cxnLst/>
              <a:rect l="0" t="0" r="0" b="0"/>
              <a:pathLst>
                <a:path w="78651" h="86143">
                  <a:moveTo>
                    <a:pt x="0" y="0"/>
                  </a:moveTo>
                  <a:lnTo>
                    <a:pt x="30999" y="6630"/>
                  </a:lnTo>
                  <a:cubicBezTo>
                    <a:pt x="59592" y="19506"/>
                    <a:pt x="78651" y="49158"/>
                    <a:pt x="78651" y="80352"/>
                  </a:cubicBezTo>
                  <a:cubicBezTo>
                    <a:pt x="78651" y="82283"/>
                    <a:pt x="78372" y="84213"/>
                    <a:pt x="78372" y="86143"/>
                  </a:cubicBezTo>
                  <a:lnTo>
                    <a:pt x="0" y="86143"/>
                  </a:lnTo>
                  <a:lnTo>
                    <a:pt x="0" y="68782"/>
                  </a:lnTo>
                  <a:lnTo>
                    <a:pt x="58814" y="68782"/>
                  </a:lnTo>
                  <a:cubicBezTo>
                    <a:pt x="54680" y="46056"/>
                    <a:pt x="40166" y="28444"/>
                    <a:pt x="20614" y="21059"/>
                  </a:cubicBezTo>
                  <a:lnTo>
                    <a:pt x="0" y="17347"/>
                  </a:lnTo>
                  <a:lnTo>
                    <a:pt x="0"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34" name="Shape 108">
              <a:extLst>
                <a:ext uri="{FF2B5EF4-FFF2-40B4-BE49-F238E27FC236}">
                  <a16:creationId xmlns:a16="http://schemas.microsoft.com/office/drawing/2014/main" id="{4ED3F1E7-014A-57BE-6B57-1C23ECDE59E8}"/>
                </a:ext>
              </a:extLst>
            </p:cNvPr>
            <p:cNvSpPr/>
            <p:nvPr userDrawn="1"/>
          </p:nvSpPr>
          <p:spPr>
            <a:xfrm>
              <a:off x="0" y="57150"/>
              <a:ext cx="222314" cy="150686"/>
            </a:xfrm>
            <a:custGeom>
              <a:avLst/>
              <a:gdLst/>
              <a:ahLst/>
              <a:cxnLst/>
              <a:rect l="0" t="0" r="0" b="0"/>
              <a:pathLst>
                <a:path w="222314" h="150686">
                  <a:moveTo>
                    <a:pt x="0" y="0"/>
                  </a:moveTo>
                  <a:lnTo>
                    <a:pt x="20117" y="0"/>
                  </a:lnTo>
                  <a:lnTo>
                    <a:pt x="67488" y="126175"/>
                  </a:lnTo>
                  <a:lnTo>
                    <a:pt x="68047" y="126175"/>
                  </a:lnTo>
                  <a:lnTo>
                    <a:pt x="102476" y="18174"/>
                  </a:lnTo>
                  <a:lnTo>
                    <a:pt x="119291" y="18174"/>
                  </a:lnTo>
                  <a:lnTo>
                    <a:pt x="154000" y="126175"/>
                  </a:lnTo>
                  <a:lnTo>
                    <a:pt x="154546" y="126175"/>
                  </a:lnTo>
                  <a:lnTo>
                    <a:pt x="202476" y="0"/>
                  </a:lnTo>
                  <a:lnTo>
                    <a:pt x="222314" y="0"/>
                  </a:lnTo>
                  <a:lnTo>
                    <a:pt x="164744" y="150686"/>
                  </a:lnTo>
                  <a:lnTo>
                    <a:pt x="142977" y="150686"/>
                  </a:lnTo>
                  <a:lnTo>
                    <a:pt x="111023" y="50406"/>
                  </a:lnTo>
                  <a:lnTo>
                    <a:pt x="110465" y="50406"/>
                  </a:lnTo>
                  <a:lnTo>
                    <a:pt x="79070" y="150686"/>
                  </a:lnTo>
                  <a:lnTo>
                    <a:pt x="57302" y="150686"/>
                  </a:lnTo>
                  <a:lnTo>
                    <a:pt x="0"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grpSp>
    </p:spTree>
    <p:extLst>
      <p:ext uri="{BB962C8B-B14F-4D97-AF65-F5344CB8AC3E}">
        <p14:creationId xmlns:p14="http://schemas.microsoft.com/office/powerpoint/2010/main" val="2635864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grpSp>
        <p:nvGrpSpPr>
          <p:cNvPr id="16" name="Ox_Grid" hidden="1"/>
          <p:cNvGrpSpPr/>
          <p:nvPr userDrawn="1"/>
        </p:nvGrpSpPr>
        <p:grpSpPr>
          <a:xfrm>
            <a:off x="0" y="0"/>
            <a:ext cx="12188825" cy="6851650"/>
            <a:chOff x="0" y="0"/>
            <a:chExt cx="12188825" cy="6851650"/>
          </a:xfrm>
        </p:grpSpPr>
        <p:sp>
          <p:nvSpPr>
            <p:cNvPr id="17"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8"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9"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0"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1"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2"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3"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4"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5"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6"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7"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8"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9"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0"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1"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2"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3"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4"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5"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6"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7"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8"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9"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0"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1"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2"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3"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4"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5"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6"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7"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8"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9"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50"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grpSp>
        <p:nvGrpSpPr>
          <p:cNvPr id="3" name="Group 2">
            <a:extLst>
              <a:ext uri="{FF2B5EF4-FFF2-40B4-BE49-F238E27FC236}">
                <a16:creationId xmlns:a16="http://schemas.microsoft.com/office/drawing/2014/main" id="{078FEF66-A0B5-63B4-B79E-BB7A3656E957}"/>
              </a:ext>
            </a:extLst>
          </p:cNvPr>
          <p:cNvGrpSpPr>
            <a:grpSpLocks noChangeAspect="1"/>
          </p:cNvGrpSpPr>
          <p:nvPr userDrawn="1"/>
        </p:nvGrpSpPr>
        <p:grpSpPr>
          <a:xfrm>
            <a:off x="-3175" y="0"/>
            <a:ext cx="7467320" cy="6818290"/>
            <a:chOff x="174425" y="-22622"/>
            <a:chExt cx="7729270" cy="6840912"/>
          </a:xfrm>
        </p:grpSpPr>
        <p:sp>
          <p:nvSpPr>
            <p:cNvPr id="4" name="Shape 35">
              <a:extLst>
                <a:ext uri="{FF2B5EF4-FFF2-40B4-BE49-F238E27FC236}">
                  <a16:creationId xmlns:a16="http://schemas.microsoft.com/office/drawing/2014/main" id="{4CA2A773-4465-70CE-7F95-719B386803C7}"/>
                </a:ext>
              </a:extLst>
            </p:cNvPr>
            <p:cNvSpPr/>
            <p:nvPr/>
          </p:nvSpPr>
          <p:spPr>
            <a:xfrm>
              <a:off x="174425" y="5164436"/>
              <a:ext cx="207571" cy="206872"/>
            </a:xfrm>
            <a:custGeom>
              <a:avLst/>
              <a:gdLst/>
              <a:ahLst/>
              <a:cxnLst/>
              <a:rect l="0" t="0" r="0" b="0"/>
              <a:pathLst>
                <a:path w="122562" h="122130">
                  <a:moveTo>
                    <a:pt x="122562" y="12213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 name="Shape 36">
              <a:extLst>
                <a:ext uri="{FF2B5EF4-FFF2-40B4-BE49-F238E27FC236}">
                  <a16:creationId xmlns:a16="http://schemas.microsoft.com/office/drawing/2014/main" id="{46C1A758-15CF-5975-D33C-8CD27E5811D5}"/>
                </a:ext>
              </a:extLst>
            </p:cNvPr>
            <p:cNvSpPr/>
            <p:nvPr/>
          </p:nvSpPr>
          <p:spPr>
            <a:xfrm>
              <a:off x="174425" y="5020351"/>
              <a:ext cx="366977" cy="365741"/>
            </a:xfrm>
            <a:custGeom>
              <a:avLst/>
              <a:gdLst/>
              <a:ahLst/>
              <a:cxnLst/>
              <a:rect l="0" t="0" r="0" b="0"/>
              <a:pathLst>
                <a:path w="216685" h="215921">
                  <a:moveTo>
                    <a:pt x="216685" y="2159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 name="Shape 37">
              <a:extLst>
                <a:ext uri="{FF2B5EF4-FFF2-40B4-BE49-F238E27FC236}">
                  <a16:creationId xmlns:a16="http://schemas.microsoft.com/office/drawing/2014/main" id="{13BC7814-B6D4-096B-5220-ABF70BF10D79}"/>
                </a:ext>
              </a:extLst>
            </p:cNvPr>
            <p:cNvSpPr/>
            <p:nvPr/>
          </p:nvSpPr>
          <p:spPr>
            <a:xfrm>
              <a:off x="174425" y="4858256"/>
              <a:ext cx="526383" cy="524608"/>
            </a:xfrm>
            <a:custGeom>
              <a:avLst/>
              <a:gdLst/>
              <a:ahLst/>
              <a:cxnLst/>
              <a:rect l="0" t="0" r="0" b="0"/>
              <a:pathLst>
                <a:path w="310807" h="309711">
                  <a:moveTo>
                    <a:pt x="310807" y="3097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 name="Shape 38">
              <a:extLst>
                <a:ext uri="{FF2B5EF4-FFF2-40B4-BE49-F238E27FC236}">
                  <a16:creationId xmlns:a16="http://schemas.microsoft.com/office/drawing/2014/main" id="{37EB0D75-540A-6CF0-DC71-2B479A5D16D6}"/>
                </a:ext>
              </a:extLst>
            </p:cNvPr>
            <p:cNvSpPr/>
            <p:nvPr/>
          </p:nvSpPr>
          <p:spPr>
            <a:xfrm>
              <a:off x="174425" y="4696160"/>
              <a:ext cx="685787" cy="683478"/>
            </a:xfrm>
            <a:custGeom>
              <a:avLst/>
              <a:gdLst/>
              <a:ahLst/>
              <a:cxnLst/>
              <a:rect l="0" t="0" r="0" b="0"/>
              <a:pathLst>
                <a:path w="404929" h="403502">
                  <a:moveTo>
                    <a:pt x="404929" y="4035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 name="Shape 39">
              <a:extLst>
                <a:ext uri="{FF2B5EF4-FFF2-40B4-BE49-F238E27FC236}">
                  <a16:creationId xmlns:a16="http://schemas.microsoft.com/office/drawing/2014/main" id="{745E8F72-C058-83D4-5CCD-56BE0F4E3E91}"/>
                </a:ext>
              </a:extLst>
            </p:cNvPr>
            <p:cNvSpPr/>
            <p:nvPr/>
          </p:nvSpPr>
          <p:spPr>
            <a:xfrm>
              <a:off x="174425" y="4534065"/>
              <a:ext cx="845196" cy="842345"/>
            </a:xfrm>
            <a:custGeom>
              <a:avLst/>
              <a:gdLst/>
              <a:ahLst/>
              <a:cxnLst/>
              <a:rect l="0" t="0" r="0" b="0"/>
              <a:pathLst>
                <a:path w="499053" h="497292">
                  <a:moveTo>
                    <a:pt x="499053" y="4972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 name="Shape 40">
              <a:extLst>
                <a:ext uri="{FF2B5EF4-FFF2-40B4-BE49-F238E27FC236}">
                  <a16:creationId xmlns:a16="http://schemas.microsoft.com/office/drawing/2014/main" id="{534BCCF7-777C-1C3A-40F6-141D34075221}"/>
                </a:ext>
              </a:extLst>
            </p:cNvPr>
            <p:cNvSpPr/>
            <p:nvPr/>
          </p:nvSpPr>
          <p:spPr>
            <a:xfrm>
              <a:off x="174425" y="4371969"/>
              <a:ext cx="1004600" cy="1001216"/>
            </a:xfrm>
            <a:custGeom>
              <a:avLst/>
              <a:gdLst/>
              <a:ahLst/>
              <a:cxnLst/>
              <a:rect l="0" t="0" r="0" b="0"/>
              <a:pathLst>
                <a:path w="593175" h="591083">
                  <a:moveTo>
                    <a:pt x="593175" y="59108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 name="Shape 41">
              <a:extLst>
                <a:ext uri="{FF2B5EF4-FFF2-40B4-BE49-F238E27FC236}">
                  <a16:creationId xmlns:a16="http://schemas.microsoft.com/office/drawing/2014/main" id="{878BA814-6822-178C-E80D-E78982DA1CCE}"/>
                </a:ext>
              </a:extLst>
            </p:cNvPr>
            <p:cNvSpPr/>
            <p:nvPr/>
          </p:nvSpPr>
          <p:spPr>
            <a:xfrm>
              <a:off x="174425" y="4227883"/>
              <a:ext cx="1164008" cy="1160086"/>
            </a:xfrm>
            <a:custGeom>
              <a:avLst/>
              <a:gdLst/>
              <a:ahLst/>
              <a:cxnLst/>
              <a:rect l="0" t="0" r="0" b="0"/>
              <a:pathLst>
                <a:path w="687298" h="684875">
                  <a:moveTo>
                    <a:pt x="687298" y="68487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 name="Shape 42">
              <a:extLst>
                <a:ext uri="{FF2B5EF4-FFF2-40B4-BE49-F238E27FC236}">
                  <a16:creationId xmlns:a16="http://schemas.microsoft.com/office/drawing/2014/main" id="{374F8028-F8B0-76E8-9248-BBCA5B84E3D5}"/>
                </a:ext>
              </a:extLst>
            </p:cNvPr>
            <p:cNvSpPr/>
            <p:nvPr/>
          </p:nvSpPr>
          <p:spPr>
            <a:xfrm>
              <a:off x="174425" y="4065788"/>
              <a:ext cx="1323412" cy="1318953"/>
            </a:xfrm>
            <a:custGeom>
              <a:avLst/>
              <a:gdLst/>
              <a:ahLst/>
              <a:cxnLst/>
              <a:rect l="0" t="0" r="0" b="0"/>
              <a:pathLst>
                <a:path w="781420" h="778665">
                  <a:moveTo>
                    <a:pt x="781420" y="7786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 name="Shape 43">
              <a:extLst>
                <a:ext uri="{FF2B5EF4-FFF2-40B4-BE49-F238E27FC236}">
                  <a16:creationId xmlns:a16="http://schemas.microsoft.com/office/drawing/2014/main" id="{6AE9E4AC-7B2C-B259-9812-38CDEC3B0C4C}"/>
                </a:ext>
              </a:extLst>
            </p:cNvPr>
            <p:cNvSpPr/>
            <p:nvPr/>
          </p:nvSpPr>
          <p:spPr>
            <a:xfrm>
              <a:off x="174425" y="3903692"/>
              <a:ext cx="1482818" cy="1477822"/>
            </a:xfrm>
            <a:custGeom>
              <a:avLst/>
              <a:gdLst/>
              <a:ahLst/>
              <a:cxnLst/>
              <a:rect l="0" t="0" r="0" b="0"/>
              <a:pathLst>
                <a:path w="875543" h="872455">
                  <a:moveTo>
                    <a:pt x="875543" y="8724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1" name="Shape 44">
              <a:extLst>
                <a:ext uri="{FF2B5EF4-FFF2-40B4-BE49-F238E27FC236}">
                  <a16:creationId xmlns:a16="http://schemas.microsoft.com/office/drawing/2014/main" id="{19857EEF-EAB4-DCC1-E3C1-885995EBD938}"/>
                </a:ext>
              </a:extLst>
            </p:cNvPr>
            <p:cNvSpPr/>
            <p:nvPr/>
          </p:nvSpPr>
          <p:spPr>
            <a:xfrm>
              <a:off x="174425" y="3741597"/>
              <a:ext cx="1642225" cy="1636690"/>
            </a:xfrm>
            <a:custGeom>
              <a:avLst/>
              <a:gdLst/>
              <a:ahLst/>
              <a:cxnLst/>
              <a:rect l="0" t="0" r="0" b="0"/>
              <a:pathLst>
                <a:path w="969666" h="966246">
                  <a:moveTo>
                    <a:pt x="969666" y="9662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2" name="Shape 45">
              <a:extLst>
                <a:ext uri="{FF2B5EF4-FFF2-40B4-BE49-F238E27FC236}">
                  <a16:creationId xmlns:a16="http://schemas.microsoft.com/office/drawing/2014/main" id="{4D876C0F-93F6-681E-927B-8285670D9E5A}"/>
                </a:ext>
              </a:extLst>
            </p:cNvPr>
            <p:cNvSpPr/>
            <p:nvPr/>
          </p:nvSpPr>
          <p:spPr>
            <a:xfrm>
              <a:off x="174425" y="3579501"/>
              <a:ext cx="1801630" cy="1795559"/>
            </a:xfrm>
            <a:custGeom>
              <a:avLst/>
              <a:gdLst/>
              <a:ahLst/>
              <a:cxnLst/>
              <a:rect l="0" t="0" r="0" b="0"/>
              <a:pathLst>
                <a:path w="1063788" h="1060036">
                  <a:moveTo>
                    <a:pt x="1063788" y="1060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3" name="Shape 46">
              <a:extLst>
                <a:ext uri="{FF2B5EF4-FFF2-40B4-BE49-F238E27FC236}">
                  <a16:creationId xmlns:a16="http://schemas.microsoft.com/office/drawing/2014/main" id="{90AED0BD-6D5B-7229-B1CE-6DD9F41BD415}"/>
                </a:ext>
              </a:extLst>
            </p:cNvPr>
            <p:cNvSpPr/>
            <p:nvPr/>
          </p:nvSpPr>
          <p:spPr>
            <a:xfrm>
              <a:off x="174425" y="3417406"/>
              <a:ext cx="1961037" cy="1954429"/>
            </a:xfrm>
            <a:custGeom>
              <a:avLst/>
              <a:gdLst/>
              <a:ahLst/>
              <a:cxnLst/>
              <a:rect l="0" t="0" r="0" b="0"/>
              <a:pathLst>
                <a:path w="1157911" h="1153828">
                  <a:moveTo>
                    <a:pt x="1157911" y="115382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4" name="Shape 47">
              <a:extLst>
                <a:ext uri="{FF2B5EF4-FFF2-40B4-BE49-F238E27FC236}">
                  <a16:creationId xmlns:a16="http://schemas.microsoft.com/office/drawing/2014/main" id="{297817DC-CE4A-F546-8E50-1A07C21F34AB}"/>
                </a:ext>
              </a:extLst>
            </p:cNvPr>
            <p:cNvSpPr/>
            <p:nvPr/>
          </p:nvSpPr>
          <p:spPr>
            <a:xfrm>
              <a:off x="174425" y="3273321"/>
              <a:ext cx="2120445" cy="2113300"/>
            </a:xfrm>
            <a:custGeom>
              <a:avLst/>
              <a:gdLst/>
              <a:ahLst/>
              <a:cxnLst/>
              <a:rect l="0" t="0" r="0" b="0"/>
              <a:pathLst>
                <a:path w="1252035" h="1247619">
                  <a:moveTo>
                    <a:pt x="1252035" y="124761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5" name="Shape 48">
              <a:extLst>
                <a:ext uri="{FF2B5EF4-FFF2-40B4-BE49-F238E27FC236}">
                  <a16:creationId xmlns:a16="http://schemas.microsoft.com/office/drawing/2014/main" id="{1EF95691-1D14-BE7D-4AC1-1C99A61ECFE0}"/>
                </a:ext>
              </a:extLst>
            </p:cNvPr>
            <p:cNvSpPr/>
            <p:nvPr/>
          </p:nvSpPr>
          <p:spPr>
            <a:xfrm>
              <a:off x="174425" y="3111226"/>
              <a:ext cx="2279851" cy="2272168"/>
            </a:xfrm>
            <a:custGeom>
              <a:avLst/>
              <a:gdLst/>
              <a:ahLst/>
              <a:cxnLst/>
              <a:rect l="0" t="0" r="0" b="0"/>
              <a:pathLst>
                <a:path w="1346157" h="1341410">
                  <a:moveTo>
                    <a:pt x="1346157" y="13414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6" name="Shape 49">
              <a:extLst>
                <a:ext uri="{FF2B5EF4-FFF2-40B4-BE49-F238E27FC236}">
                  <a16:creationId xmlns:a16="http://schemas.microsoft.com/office/drawing/2014/main" id="{EE9428CD-F5A3-8AEF-759B-539BDE1B8167}"/>
                </a:ext>
              </a:extLst>
            </p:cNvPr>
            <p:cNvSpPr/>
            <p:nvPr/>
          </p:nvSpPr>
          <p:spPr>
            <a:xfrm>
              <a:off x="174425" y="2949130"/>
              <a:ext cx="2439255" cy="2431034"/>
            </a:xfrm>
            <a:custGeom>
              <a:avLst/>
              <a:gdLst/>
              <a:ahLst/>
              <a:cxnLst/>
              <a:rect l="0" t="0" r="0" b="0"/>
              <a:pathLst>
                <a:path w="1440279" h="1435199">
                  <a:moveTo>
                    <a:pt x="1440279" y="143519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7" name="Shape 50">
              <a:extLst>
                <a:ext uri="{FF2B5EF4-FFF2-40B4-BE49-F238E27FC236}">
                  <a16:creationId xmlns:a16="http://schemas.microsoft.com/office/drawing/2014/main" id="{B35BFED5-7560-2C28-047D-A96B641AE1B3}"/>
                </a:ext>
              </a:extLst>
            </p:cNvPr>
            <p:cNvSpPr/>
            <p:nvPr/>
          </p:nvSpPr>
          <p:spPr>
            <a:xfrm>
              <a:off x="174425" y="2787035"/>
              <a:ext cx="2598659" cy="2589904"/>
            </a:xfrm>
            <a:custGeom>
              <a:avLst/>
              <a:gdLst/>
              <a:ahLst/>
              <a:cxnLst/>
              <a:rect l="0" t="0" r="0" b="0"/>
              <a:pathLst>
                <a:path w="1534401" h="1528990">
                  <a:moveTo>
                    <a:pt x="1534401" y="15289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8" name="Shape 51">
              <a:extLst>
                <a:ext uri="{FF2B5EF4-FFF2-40B4-BE49-F238E27FC236}">
                  <a16:creationId xmlns:a16="http://schemas.microsoft.com/office/drawing/2014/main" id="{20168A28-F5FB-E8CF-078A-DE0021DD27A6}"/>
                </a:ext>
              </a:extLst>
            </p:cNvPr>
            <p:cNvSpPr/>
            <p:nvPr/>
          </p:nvSpPr>
          <p:spPr>
            <a:xfrm>
              <a:off x="174425" y="2624939"/>
              <a:ext cx="2758067" cy="2748772"/>
            </a:xfrm>
            <a:custGeom>
              <a:avLst/>
              <a:gdLst/>
              <a:ahLst/>
              <a:cxnLst/>
              <a:rect l="0" t="0" r="0" b="0"/>
              <a:pathLst>
                <a:path w="1628524" h="1622781">
                  <a:moveTo>
                    <a:pt x="1628524" y="162278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9" name="Shape 52">
              <a:extLst>
                <a:ext uri="{FF2B5EF4-FFF2-40B4-BE49-F238E27FC236}">
                  <a16:creationId xmlns:a16="http://schemas.microsoft.com/office/drawing/2014/main" id="{077F0B32-D988-A2D2-537B-3F24810F68D7}"/>
                </a:ext>
              </a:extLst>
            </p:cNvPr>
            <p:cNvSpPr/>
            <p:nvPr/>
          </p:nvSpPr>
          <p:spPr>
            <a:xfrm>
              <a:off x="174425" y="2462844"/>
              <a:ext cx="2917474" cy="2907645"/>
            </a:xfrm>
            <a:custGeom>
              <a:avLst/>
              <a:gdLst/>
              <a:ahLst/>
              <a:cxnLst/>
              <a:rect l="0" t="0" r="0" b="0"/>
              <a:pathLst>
                <a:path w="1722648" h="1716573">
                  <a:moveTo>
                    <a:pt x="1722648" y="171657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0" name="Shape 53">
              <a:extLst>
                <a:ext uri="{FF2B5EF4-FFF2-40B4-BE49-F238E27FC236}">
                  <a16:creationId xmlns:a16="http://schemas.microsoft.com/office/drawing/2014/main" id="{E79F818B-FF8E-07D2-7163-814A974FF787}"/>
                </a:ext>
              </a:extLst>
            </p:cNvPr>
            <p:cNvSpPr/>
            <p:nvPr/>
          </p:nvSpPr>
          <p:spPr>
            <a:xfrm>
              <a:off x="174425" y="2318758"/>
              <a:ext cx="3076880" cy="3066511"/>
            </a:xfrm>
            <a:custGeom>
              <a:avLst/>
              <a:gdLst/>
              <a:ahLst/>
              <a:cxnLst/>
              <a:rect l="0" t="0" r="0" b="0"/>
              <a:pathLst>
                <a:path w="1816770" h="1810363">
                  <a:moveTo>
                    <a:pt x="1816770" y="18103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1" name="Shape 54">
              <a:extLst>
                <a:ext uri="{FF2B5EF4-FFF2-40B4-BE49-F238E27FC236}">
                  <a16:creationId xmlns:a16="http://schemas.microsoft.com/office/drawing/2014/main" id="{B3E27C0B-BCF3-1B02-DB04-E27F03A27901}"/>
                </a:ext>
              </a:extLst>
            </p:cNvPr>
            <p:cNvSpPr/>
            <p:nvPr/>
          </p:nvSpPr>
          <p:spPr>
            <a:xfrm>
              <a:off x="174425" y="2156662"/>
              <a:ext cx="3236284" cy="3225378"/>
            </a:xfrm>
            <a:custGeom>
              <a:avLst/>
              <a:gdLst/>
              <a:ahLst/>
              <a:cxnLst/>
              <a:rect l="0" t="0" r="0" b="0"/>
              <a:pathLst>
                <a:path w="1910892" h="1904153">
                  <a:moveTo>
                    <a:pt x="1910892" y="19041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2" name="Shape 55">
              <a:extLst>
                <a:ext uri="{FF2B5EF4-FFF2-40B4-BE49-F238E27FC236}">
                  <a16:creationId xmlns:a16="http://schemas.microsoft.com/office/drawing/2014/main" id="{7E8DD04B-EB69-FC0E-ED3C-F1C01891695C}"/>
                </a:ext>
              </a:extLst>
            </p:cNvPr>
            <p:cNvSpPr/>
            <p:nvPr/>
          </p:nvSpPr>
          <p:spPr>
            <a:xfrm>
              <a:off x="174425" y="1994567"/>
              <a:ext cx="3395690" cy="3384247"/>
            </a:xfrm>
            <a:custGeom>
              <a:avLst/>
              <a:gdLst/>
              <a:ahLst/>
              <a:cxnLst/>
              <a:rect l="0" t="0" r="0" b="0"/>
              <a:pathLst>
                <a:path w="2005014" h="1997943">
                  <a:moveTo>
                    <a:pt x="2005014" y="19979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3" name="Shape 56">
              <a:extLst>
                <a:ext uri="{FF2B5EF4-FFF2-40B4-BE49-F238E27FC236}">
                  <a16:creationId xmlns:a16="http://schemas.microsoft.com/office/drawing/2014/main" id="{20897C49-00B9-18C5-FA0E-EB7B968012C5}"/>
                </a:ext>
              </a:extLst>
            </p:cNvPr>
            <p:cNvSpPr/>
            <p:nvPr/>
          </p:nvSpPr>
          <p:spPr>
            <a:xfrm>
              <a:off x="174425" y="1832471"/>
              <a:ext cx="3555096" cy="3543116"/>
            </a:xfrm>
            <a:custGeom>
              <a:avLst/>
              <a:gdLst/>
              <a:ahLst/>
              <a:cxnLst/>
              <a:rect l="0" t="0" r="0" b="0"/>
              <a:pathLst>
                <a:path w="2099137" h="2091734">
                  <a:moveTo>
                    <a:pt x="2099137" y="20917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4" name="Shape 57">
              <a:extLst>
                <a:ext uri="{FF2B5EF4-FFF2-40B4-BE49-F238E27FC236}">
                  <a16:creationId xmlns:a16="http://schemas.microsoft.com/office/drawing/2014/main" id="{436438AD-A608-95B9-6AC2-03AB264108DD}"/>
                </a:ext>
              </a:extLst>
            </p:cNvPr>
            <p:cNvSpPr/>
            <p:nvPr/>
          </p:nvSpPr>
          <p:spPr>
            <a:xfrm>
              <a:off x="174425" y="1670376"/>
              <a:ext cx="3714505" cy="3701988"/>
            </a:xfrm>
            <a:custGeom>
              <a:avLst/>
              <a:gdLst/>
              <a:ahLst/>
              <a:cxnLst/>
              <a:rect l="0" t="0" r="0" b="0"/>
              <a:pathLst>
                <a:path w="2193261" h="2185526">
                  <a:moveTo>
                    <a:pt x="2193261" y="218552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5" name="Shape 58">
              <a:extLst>
                <a:ext uri="{FF2B5EF4-FFF2-40B4-BE49-F238E27FC236}">
                  <a16:creationId xmlns:a16="http://schemas.microsoft.com/office/drawing/2014/main" id="{9C84224A-33B5-CF8D-F35B-CC3EA5D29293}"/>
                </a:ext>
              </a:extLst>
            </p:cNvPr>
            <p:cNvSpPr/>
            <p:nvPr/>
          </p:nvSpPr>
          <p:spPr>
            <a:xfrm>
              <a:off x="174425" y="1526291"/>
              <a:ext cx="3873909" cy="3860853"/>
            </a:xfrm>
            <a:custGeom>
              <a:avLst/>
              <a:gdLst/>
              <a:ahLst/>
              <a:cxnLst/>
              <a:rect l="0" t="0" r="0" b="0"/>
              <a:pathLst>
                <a:path w="2287383" h="2279315">
                  <a:moveTo>
                    <a:pt x="2287383" y="227931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6" name="Shape 59">
              <a:extLst>
                <a:ext uri="{FF2B5EF4-FFF2-40B4-BE49-F238E27FC236}">
                  <a16:creationId xmlns:a16="http://schemas.microsoft.com/office/drawing/2014/main" id="{F82A0B44-7DCD-9B84-4224-F1CF12F4C09E}"/>
                </a:ext>
              </a:extLst>
            </p:cNvPr>
            <p:cNvSpPr/>
            <p:nvPr/>
          </p:nvSpPr>
          <p:spPr>
            <a:xfrm>
              <a:off x="174425" y="1364196"/>
              <a:ext cx="4033315" cy="4019723"/>
            </a:xfrm>
            <a:custGeom>
              <a:avLst/>
              <a:gdLst/>
              <a:ahLst/>
              <a:cxnLst/>
              <a:rect l="0" t="0" r="0" b="0"/>
              <a:pathLst>
                <a:path w="2381506" h="2373107">
                  <a:moveTo>
                    <a:pt x="2381506" y="23731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7" name="Shape 60">
              <a:extLst>
                <a:ext uri="{FF2B5EF4-FFF2-40B4-BE49-F238E27FC236}">
                  <a16:creationId xmlns:a16="http://schemas.microsoft.com/office/drawing/2014/main" id="{87034F10-86BF-181E-EF3A-E94183023416}"/>
                </a:ext>
              </a:extLst>
            </p:cNvPr>
            <p:cNvSpPr/>
            <p:nvPr/>
          </p:nvSpPr>
          <p:spPr>
            <a:xfrm>
              <a:off x="174425" y="1202099"/>
              <a:ext cx="4192721" cy="4178594"/>
            </a:xfrm>
            <a:custGeom>
              <a:avLst/>
              <a:gdLst/>
              <a:ahLst/>
              <a:cxnLst/>
              <a:rect l="0" t="0" r="0" b="0"/>
              <a:pathLst>
                <a:path w="2475628" h="2466898">
                  <a:moveTo>
                    <a:pt x="2475628" y="246689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8" name="Shape 61">
              <a:extLst>
                <a:ext uri="{FF2B5EF4-FFF2-40B4-BE49-F238E27FC236}">
                  <a16:creationId xmlns:a16="http://schemas.microsoft.com/office/drawing/2014/main" id="{1891CB99-231E-2675-4E61-288A547E2440}"/>
                </a:ext>
              </a:extLst>
            </p:cNvPr>
            <p:cNvSpPr/>
            <p:nvPr/>
          </p:nvSpPr>
          <p:spPr>
            <a:xfrm>
              <a:off x="174425" y="1040003"/>
              <a:ext cx="4352129" cy="4337464"/>
            </a:xfrm>
            <a:custGeom>
              <a:avLst/>
              <a:gdLst/>
              <a:ahLst/>
              <a:cxnLst/>
              <a:rect l="0" t="0" r="0" b="0"/>
              <a:pathLst>
                <a:path w="2569752" h="2560690">
                  <a:moveTo>
                    <a:pt x="2569752" y="25606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9" name="Shape 62">
              <a:extLst>
                <a:ext uri="{FF2B5EF4-FFF2-40B4-BE49-F238E27FC236}">
                  <a16:creationId xmlns:a16="http://schemas.microsoft.com/office/drawing/2014/main" id="{A519B5F5-02C6-9C22-5942-D3CD8A083D1C}"/>
                </a:ext>
              </a:extLst>
            </p:cNvPr>
            <p:cNvSpPr/>
            <p:nvPr/>
          </p:nvSpPr>
          <p:spPr>
            <a:xfrm>
              <a:off x="174425" y="877908"/>
              <a:ext cx="4511534" cy="4496331"/>
            </a:xfrm>
            <a:custGeom>
              <a:avLst/>
              <a:gdLst/>
              <a:ahLst/>
              <a:cxnLst/>
              <a:rect l="0" t="0" r="0" b="0"/>
              <a:pathLst>
                <a:path w="2663874" h="2654479">
                  <a:moveTo>
                    <a:pt x="2663874" y="265447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0" name="Shape 63">
              <a:extLst>
                <a:ext uri="{FF2B5EF4-FFF2-40B4-BE49-F238E27FC236}">
                  <a16:creationId xmlns:a16="http://schemas.microsoft.com/office/drawing/2014/main" id="{570BB223-1417-9920-31A3-B84FBC39CEA8}"/>
                </a:ext>
              </a:extLst>
            </p:cNvPr>
            <p:cNvSpPr/>
            <p:nvPr/>
          </p:nvSpPr>
          <p:spPr>
            <a:xfrm>
              <a:off x="174425" y="715812"/>
              <a:ext cx="4670939" cy="4655200"/>
            </a:xfrm>
            <a:custGeom>
              <a:avLst/>
              <a:gdLst/>
              <a:ahLst/>
              <a:cxnLst/>
              <a:rect l="0" t="0" r="0" b="0"/>
              <a:pathLst>
                <a:path w="2757996" h="2748270">
                  <a:moveTo>
                    <a:pt x="2757996" y="274827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1" name="Shape 64">
              <a:extLst>
                <a:ext uri="{FF2B5EF4-FFF2-40B4-BE49-F238E27FC236}">
                  <a16:creationId xmlns:a16="http://schemas.microsoft.com/office/drawing/2014/main" id="{B8DAFAC8-CE85-3C83-22CE-F5865D1DFEC1}"/>
                </a:ext>
              </a:extLst>
            </p:cNvPr>
            <p:cNvSpPr/>
            <p:nvPr/>
          </p:nvSpPr>
          <p:spPr>
            <a:xfrm>
              <a:off x="174425" y="571728"/>
              <a:ext cx="4830346" cy="4814070"/>
            </a:xfrm>
            <a:custGeom>
              <a:avLst/>
              <a:gdLst/>
              <a:ahLst/>
              <a:cxnLst/>
              <a:rect l="0" t="0" r="0" b="0"/>
              <a:pathLst>
                <a:path w="2852119" h="2842062">
                  <a:moveTo>
                    <a:pt x="2852119" y="284206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2" name="Shape 65">
              <a:extLst>
                <a:ext uri="{FF2B5EF4-FFF2-40B4-BE49-F238E27FC236}">
                  <a16:creationId xmlns:a16="http://schemas.microsoft.com/office/drawing/2014/main" id="{E938B9B3-A229-5EB5-D0F6-683E2C94971E}"/>
                </a:ext>
              </a:extLst>
            </p:cNvPr>
            <p:cNvSpPr/>
            <p:nvPr/>
          </p:nvSpPr>
          <p:spPr>
            <a:xfrm>
              <a:off x="174425" y="409632"/>
              <a:ext cx="4989750" cy="4972937"/>
            </a:xfrm>
            <a:custGeom>
              <a:avLst/>
              <a:gdLst/>
              <a:ahLst/>
              <a:cxnLst/>
              <a:rect l="0" t="0" r="0" b="0"/>
              <a:pathLst>
                <a:path w="2946241" h="2935851">
                  <a:moveTo>
                    <a:pt x="2946241" y="293585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3" name="Shape 66">
              <a:extLst>
                <a:ext uri="{FF2B5EF4-FFF2-40B4-BE49-F238E27FC236}">
                  <a16:creationId xmlns:a16="http://schemas.microsoft.com/office/drawing/2014/main" id="{2E9C700B-317E-01B3-8B83-0297FC31B74A}"/>
                </a:ext>
              </a:extLst>
            </p:cNvPr>
            <p:cNvSpPr/>
            <p:nvPr/>
          </p:nvSpPr>
          <p:spPr>
            <a:xfrm>
              <a:off x="174425" y="247537"/>
              <a:ext cx="5149155" cy="5131804"/>
            </a:xfrm>
            <a:custGeom>
              <a:avLst/>
              <a:gdLst/>
              <a:ahLst/>
              <a:cxnLst/>
              <a:rect l="0" t="0" r="0" b="0"/>
              <a:pathLst>
                <a:path w="3040363" h="3029641">
                  <a:moveTo>
                    <a:pt x="3040363" y="30296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4" name="Shape 67">
              <a:extLst>
                <a:ext uri="{FF2B5EF4-FFF2-40B4-BE49-F238E27FC236}">
                  <a16:creationId xmlns:a16="http://schemas.microsoft.com/office/drawing/2014/main" id="{76212E3A-09D7-1A7F-7E03-525C428C1468}"/>
                </a:ext>
              </a:extLst>
            </p:cNvPr>
            <p:cNvSpPr/>
            <p:nvPr/>
          </p:nvSpPr>
          <p:spPr>
            <a:xfrm>
              <a:off x="192432" y="85441"/>
              <a:ext cx="5304699" cy="5286826"/>
            </a:xfrm>
            <a:custGeom>
              <a:avLst/>
              <a:gdLst/>
              <a:ahLst/>
              <a:cxnLst/>
              <a:rect l="0" t="0" r="0" b="0"/>
              <a:pathLst>
                <a:path w="3132205" h="3121160">
                  <a:moveTo>
                    <a:pt x="3132205" y="312116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5" name="Shape 68">
              <a:extLst>
                <a:ext uri="{FF2B5EF4-FFF2-40B4-BE49-F238E27FC236}">
                  <a16:creationId xmlns:a16="http://schemas.microsoft.com/office/drawing/2014/main" id="{E0E0D2D4-B3A1-1F02-06FE-E771520F9C2E}"/>
                </a:ext>
              </a:extLst>
            </p:cNvPr>
            <p:cNvSpPr/>
            <p:nvPr/>
          </p:nvSpPr>
          <p:spPr>
            <a:xfrm>
              <a:off x="246455" y="-4612"/>
              <a:ext cx="5401205" cy="5383004"/>
            </a:xfrm>
            <a:custGeom>
              <a:avLst/>
              <a:gdLst/>
              <a:ahLst/>
              <a:cxnLst/>
              <a:rect l="0" t="0" r="0" b="0"/>
              <a:pathLst>
                <a:path w="3189188" h="3177941">
                  <a:moveTo>
                    <a:pt x="3189188" y="31779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6" name="Shape 69">
              <a:extLst>
                <a:ext uri="{FF2B5EF4-FFF2-40B4-BE49-F238E27FC236}">
                  <a16:creationId xmlns:a16="http://schemas.microsoft.com/office/drawing/2014/main" id="{1DE6497B-A8FD-B647-AC5E-BEE39D62FE3E}"/>
                </a:ext>
              </a:extLst>
            </p:cNvPr>
            <p:cNvSpPr/>
            <p:nvPr/>
          </p:nvSpPr>
          <p:spPr>
            <a:xfrm>
              <a:off x="390515" y="-22622"/>
              <a:ext cx="5416864" cy="5398610"/>
            </a:xfrm>
            <a:custGeom>
              <a:avLst/>
              <a:gdLst/>
              <a:ahLst/>
              <a:cxnLst/>
              <a:rect l="0" t="0" r="0" b="0"/>
              <a:pathLst>
                <a:path w="3198434" h="3187154">
                  <a:moveTo>
                    <a:pt x="3198434" y="318715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7" name="Shape 70">
              <a:extLst>
                <a:ext uri="{FF2B5EF4-FFF2-40B4-BE49-F238E27FC236}">
                  <a16:creationId xmlns:a16="http://schemas.microsoft.com/office/drawing/2014/main" id="{E18CF802-6E13-CF57-80D8-82F235DFF859}"/>
                </a:ext>
              </a:extLst>
            </p:cNvPr>
            <p:cNvSpPr/>
            <p:nvPr/>
          </p:nvSpPr>
          <p:spPr>
            <a:xfrm>
              <a:off x="552583" y="-22622"/>
              <a:ext cx="5416836" cy="5398582"/>
            </a:xfrm>
            <a:custGeom>
              <a:avLst/>
              <a:gdLst/>
              <a:ahLst/>
              <a:cxnLst/>
              <a:rect l="0" t="0" r="0" b="0"/>
              <a:pathLst>
                <a:path w="3198417" h="3187137">
                  <a:moveTo>
                    <a:pt x="3198417" y="318713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8" name="Shape 71">
              <a:extLst>
                <a:ext uri="{FF2B5EF4-FFF2-40B4-BE49-F238E27FC236}">
                  <a16:creationId xmlns:a16="http://schemas.microsoft.com/office/drawing/2014/main" id="{0FCF958A-0466-A7AE-F771-35BFEEADA994}"/>
                </a:ext>
              </a:extLst>
            </p:cNvPr>
            <p:cNvSpPr/>
            <p:nvPr/>
          </p:nvSpPr>
          <p:spPr>
            <a:xfrm>
              <a:off x="714651" y="-22622"/>
              <a:ext cx="5416807" cy="5398554"/>
            </a:xfrm>
            <a:custGeom>
              <a:avLst/>
              <a:gdLst/>
              <a:ahLst/>
              <a:cxnLst/>
              <a:rect l="0" t="0" r="0" b="0"/>
              <a:pathLst>
                <a:path w="3198400" h="3187121">
                  <a:moveTo>
                    <a:pt x="3198400" y="31871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9" name="Shape 72">
              <a:extLst>
                <a:ext uri="{FF2B5EF4-FFF2-40B4-BE49-F238E27FC236}">
                  <a16:creationId xmlns:a16="http://schemas.microsoft.com/office/drawing/2014/main" id="{D4AB4A22-4981-B53F-73DD-4F027EDF97F7}"/>
                </a:ext>
              </a:extLst>
            </p:cNvPr>
            <p:cNvSpPr/>
            <p:nvPr/>
          </p:nvSpPr>
          <p:spPr>
            <a:xfrm>
              <a:off x="876721" y="-22622"/>
              <a:ext cx="5416780" cy="5398526"/>
            </a:xfrm>
            <a:custGeom>
              <a:avLst/>
              <a:gdLst/>
              <a:ahLst/>
              <a:cxnLst/>
              <a:rect l="0" t="0" r="0" b="0"/>
              <a:pathLst>
                <a:path w="3198384" h="3187104">
                  <a:moveTo>
                    <a:pt x="3198384" y="318710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0" name="Shape 73">
              <a:extLst>
                <a:ext uri="{FF2B5EF4-FFF2-40B4-BE49-F238E27FC236}">
                  <a16:creationId xmlns:a16="http://schemas.microsoft.com/office/drawing/2014/main" id="{4D94AD9F-DAE9-B3E9-171D-3ABDD2CD4611}"/>
                </a:ext>
              </a:extLst>
            </p:cNvPr>
            <p:cNvSpPr/>
            <p:nvPr/>
          </p:nvSpPr>
          <p:spPr>
            <a:xfrm>
              <a:off x="1038790" y="-22622"/>
              <a:ext cx="6864043" cy="6840912"/>
            </a:xfrm>
            <a:custGeom>
              <a:avLst/>
              <a:gdLst/>
              <a:ahLst/>
              <a:cxnLst/>
              <a:rect l="0" t="0" r="0" b="0"/>
              <a:pathLst>
                <a:path w="4052933" h="4038640">
                  <a:moveTo>
                    <a:pt x="4052933" y="403864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1" name="Shape 74">
              <a:extLst>
                <a:ext uri="{FF2B5EF4-FFF2-40B4-BE49-F238E27FC236}">
                  <a16:creationId xmlns:a16="http://schemas.microsoft.com/office/drawing/2014/main" id="{D2926C84-5289-D1F2-03B6-3C313CC796CD}"/>
                </a:ext>
              </a:extLst>
            </p:cNvPr>
            <p:cNvSpPr/>
            <p:nvPr/>
          </p:nvSpPr>
          <p:spPr>
            <a:xfrm>
              <a:off x="1182849" y="-22622"/>
              <a:ext cx="6704609" cy="6682018"/>
            </a:xfrm>
            <a:custGeom>
              <a:avLst/>
              <a:gdLst/>
              <a:ahLst/>
              <a:cxnLst/>
              <a:rect l="0" t="0" r="0" b="0"/>
              <a:pathLst>
                <a:path w="3958794" h="3944834">
                  <a:moveTo>
                    <a:pt x="3958794" y="39448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2" name="Shape 75">
              <a:extLst>
                <a:ext uri="{FF2B5EF4-FFF2-40B4-BE49-F238E27FC236}">
                  <a16:creationId xmlns:a16="http://schemas.microsoft.com/office/drawing/2014/main" id="{6CA00CF7-4C20-1FA6-716E-CCB825FDF657}"/>
                </a:ext>
              </a:extLst>
            </p:cNvPr>
            <p:cNvSpPr/>
            <p:nvPr/>
          </p:nvSpPr>
          <p:spPr>
            <a:xfrm>
              <a:off x="1344918" y="-22622"/>
              <a:ext cx="6545177" cy="6523123"/>
            </a:xfrm>
            <a:custGeom>
              <a:avLst/>
              <a:gdLst/>
              <a:ahLst/>
              <a:cxnLst/>
              <a:rect l="0" t="0" r="0" b="0"/>
              <a:pathLst>
                <a:path w="3864656" h="3851027">
                  <a:moveTo>
                    <a:pt x="3864656" y="385102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3" name="Shape 76">
              <a:extLst>
                <a:ext uri="{FF2B5EF4-FFF2-40B4-BE49-F238E27FC236}">
                  <a16:creationId xmlns:a16="http://schemas.microsoft.com/office/drawing/2014/main" id="{0F334854-D5A8-71C8-44F9-92B6FF0BAD4E}"/>
                </a:ext>
              </a:extLst>
            </p:cNvPr>
            <p:cNvSpPr/>
            <p:nvPr/>
          </p:nvSpPr>
          <p:spPr>
            <a:xfrm>
              <a:off x="1506986" y="-22622"/>
              <a:ext cx="6385739" cy="6364222"/>
            </a:xfrm>
            <a:custGeom>
              <a:avLst/>
              <a:gdLst/>
              <a:ahLst/>
              <a:cxnLst/>
              <a:rect l="0" t="0" r="0" b="0"/>
              <a:pathLst>
                <a:path w="3770515" h="3757218">
                  <a:moveTo>
                    <a:pt x="3770515" y="375721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4" name="Shape 77">
              <a:extLst>
                <a:ext uri="{FF2B5EF4-FFF2-40B4-BE49-F238E27FC236}">
                  <a16:creationId xmlns:a16="http://schemas.microsoft.com/office/drawing/2014/main" id="{A7D6C22B-A421-F178-71E6-E929E7607F8D}"/>
                </a:ext>
              </a:extLst>
            </p:cNvPr>
            <p:cNvSpPr/>
            <p:nvPr/>
          </p:nvSpPr>
          <p:spPr>
            <a:xfrm>
              <a:off x="1669054" y="-22622"/>
              <a:ext cx="6226305" cy="6205326"/>
            </a:xfrm>
            <a:custGeom>
              <a:avLst/>
              <a:gdLst/>
              <a:ahLst/>
              <a:cxnLst/>
              <a:rect l="0" t="0" r="0" b="0"/>
              <a:pathLst>
                <a:path w="3676375" h="3663411">
                  <a:moveTo>
                    <a:pt x="3676375" y="36634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5" name="Shape 78">
              <a:extLst>
                <a:ext uri="{FF2B5EF4-FFF2-40B4-BE49-F238E27FC236}">
                  <a16:creationId xmlns:a16="http://schemas.microsoft.com/office/drawing/2014/main" id="{EF8353B1-BCF4-700C-B0AE-ECEAFF21FF64}"/>
                </a:ext>
              </a:extLst>
            </p:cNvPr>
            <p:cNvSpPr/>
            <p:nvPr/>
          </p:nvSpPr>
          <p:spPr>
            <a:xfrm>
              <a:off x="1831122" y="-22622"/>
              <a:ext cx="6066873" cy="6046430"/>
            </a:xfrm>
            <a:custGeom>
              <a:avLst/>
              <a:gdLst/>
              <a:ahLst/>
              <a:cxnLst/>
              <a:rect l="0" t="0" r="0" b="0"/>
              <a:pathLst>
                <a:path w="3582238" h="3569605">
                  <a:moveTo>
                    <a:pt x="3582238" y="356960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6" name="Shape 79">
              <a:extLst>
                <a:ext uri="{FF2B5EF4-FFF2-40B4-BE49-F238E27FC236}">
                  <a16:creationId xmlns:a16="http://schemas.microsoft.com/office/drawing/2014/main" id="{2F727C03-DD11-FC38-F58D-FB715E934ACE}"/>
                </a:ext>
              </a:extLst>
            </p:cNvPr>
            <p:cNvSpPr/>
            <p:nvPr/>
          </p:nvSpPr>
          <p:spPr>
            <a:xfrm>
              <a:off x="1993191" y="-22622"/>
              <a:ext cx="5907439" cy="5887533"/>
            </a:xfrm>
            <a:custGeom>
              <a:avLst/>
              <a:gdLst/>
              <a:ahLst/>
              <a:cxnLst/>
              <a:rect l="0" t="0" r="0" b="0"/>
              <a:pathLst>
                <a:path w="3488098" h="3475797">
                  <a:moveTo>
                    <a:pt x="3488098" y="347579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7" name="Shape 80">
              <a:extLst>
                <a:ext uri="{FF2B5EF4-FFF2-40B4-BE49-F238E27FC236}">
                  <a16:creationId xmlns:a16="http://schemas.microsoft.com/office/drawing/2014/main" id="{48201E22-3DBB-8DE3-4389-6FFD7A125687}"/>
                </a:ext>
              </a:extLst>
            </p:cNvPr>
            <p:cNvSpPr/>
            <p:nvPr/>
          </p:nvSpPr>
          <p:spPr>
            <a:xfrm>
              <a:off x="2155259" y="-22622"/>
              <a:ext cx="5748004" cy="5728635"/>
            </a:xfrm>
            <a:custGeom>
              <a:avLst/>
              <a:gdLst/>
              <a:ahLst/>
              <a:cxnLst/>
              <a:rect l="0" t="0" r="0" b="0"/>
              <a:pathLst>
                <a:path w="3393958" h="3381989">
                  <a:moveTo>
                    <a:pt x="3393958" y="338198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8" name="Shape 81">
              <a:extLst>
                <a:ext uri="{FF2B5EF4-FFF2-40B4-BE49-F238E27FC236}">
                  <a16:creationId xmlns:a16="http://schemas.microsoft.com/office/drawing/2014/main" id="{778AFE4D-0BDE-A1E6-0933-CC50CF6581F8}"/>
                </a:ext>
              </a:extLst>
            </p:cNvPr>
            <p:cNvSpPr/>
            <p:nvPr/>
          </p:nvSpPr>
          <p:spPr>
            <a:xfrm>
              <a:off x="2299321" y="-22622"/>
              <a:ext cx="5588569" cy="5569738"/>
            </a:xfrm>
            <a:custGeom>
              <a:avLst/>
              <a:gdLst/>
              <a:ahLst/>
              <a:cxnLst/>
              <a:rect l="0" t="0" r="0" b="0"/>
              <a:pathLst>
                <a:path w="3299819" h="3288182">
                  <a:moveTo>
                    <a:pt x="3299819" y="328818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9" name="Shape 82">
              <a:extLst>
                <a:ext uri="{FF2B5EF4-FFF2-40B4-BE49-F238E27FC236}">
                  <a16:creationId xmlns:a16="http://schemas.microsoft.com/office/drawing/2014/main" id="{15A25108-E95C-90FF-CC73-553BB59457E2}"/>
                </a:ext>
              </a:extLst>
            </p:cNvPr>
            <p:cNvSpPr/>
            <p:nvPr/>
          </p:nvSpPr>
          <p:spPr>
            <a:xfrm>
              <a:off x="2461389" y="-22622"/>
              <a:ext cx="5429137" cy="5410844"/>
            </a:xfrm>
            <a:custGeom>
              <a:avLst/>
              <a:gdLst/>
              <a:ahLst/>
              <a:cxnLst/>
              <a:rect l="0" t="0" r="0" b="0"/>
              <a:pathLst>
                <a:path w="3205680" h="3194376">
                  <a:moveTo>
                    <a:pt x="3205680" y="319437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0" name="Shape 83">
              <a:extLst>
                <a:ext uri="{FF2B5EF4-FFF2-40B4-BE49-F238E27FC236}">
                  <a16:creationId xmlns:a16="http://schemas.microsoft.com/office/drawing/2014/main" id="{6E31F987-DACA-1A4A-6171-BE9819F6C32E}"/>
                </a:ext>
              </a:extLst>
            </p:cNvPr>
            <p:cNvSpPr/>
            <p:nvPr/>
          </p:nvSpPr>
          <p:spPr>
            <a:xfrm>
              <a:off x="2623457" y="-22622"/>
              <a:ext cx="5269700" cy="5251943"/>
            </a:xfrm>
            <a:custGeom>
              <a:avLst/>
              <a:gdLst/>
              <a:ahLst/>
              <a:cxnLst/>
              <a:rect l="0" t="0" r="0" b="0"/>
              <a:pathLst>
                <a:path w="3111540" h="3100567">
                  <a:moveTo>
                    <a:pt x="3111540" y="310056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1" name="Shape 84">
              <a:extLst>
                <a:ext uri="{FF2B5EF4-FFF2-40B4-BE49-F238E27FC236}">
                  <a16:creationId xmlns:a16="http://schemas.microsoft.com/office/drawing/2014/main" id="{99AB18F9-0508-7035-205A-59301930820B}"/>
                </a:ext>
              </a:extLst>
            </p:cNvPr>
            <p:cNvSpPr/>
            <p:nvPr/>
          </p:nvSpPr>
          <p:spPr>
            <a:xfrm>
              <a:off x="2785525" y="-22622"/>
              <a:ext cx="5110267" cy="5093049"/>
            </a:xfrm>
            <a:custGeom>
              <a:avLst/>
              <a:gdLst/>
              <a:ahLst/>
              <a:cxnLst/>
              <a:rect l="0" t="0" r="0" b="0"/>
              <a:pathLst>
                <a:path w="3017401" h="3006761">
                  <a:moveTo>
                    <a:pt x="3017401" y="300676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2" name="Shape 85">
              <a:extLst>
                <a:ext uri="{FF2B5EF4-FFF2-40B4-BE49-F238E27FC236}">
                  <a16:creationId xmlns:a16="http://schemas.microsoft.com/office/drawing/2014/main" id="{FEEB589A-2115-969A-78DA-1899F5F495C4}"/>
                </a:ext>
              </a:extLst>
            </p:cNvPr>
            <p:cNvSpPr/>
            <p:nvPr/>
          </p:nvSpPr>
          <p:spPr>
            <a:xfrm>
              <a:off x="2947594" y="-22622"/>
              <a:ext cx="4950831" cy="4934151"/>
            </a:xfrm>
            <a:custGeom>
              <a:avLst/>
              <a:gdLst/>
              <a:ahLst/>
              <a:cxnLst/>
              <a:rect l="0" t="0" r="0" b="0"/>
              <a:pathLst>
                <a:path w="2923261" h="2912953">
                  <a:moveTo>
                    <a:pt x="2923261" y="29129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3" name="Shape 86">
              <a:extLst>
                <a:ext uri="{FF2B5EF4-FFF2-40B4-BE49-F238E27FC236}">
                  <a16:creationId xmlns:a16="http://schemas.microsoft.com/office/drawing/2014/main" id="{D5F05CCA-BF2A-BE9E-5F3E-C0AD8336D17F}"/>
                </a:ext>
              </a:extLst>
            </p:cNvPr>
            <p:cNvSpPr/>
            <p:nvPr/>
          </p:nvSpPr>
          <p:spPr>
            <a:xfrm>
              <a:off x="3109662" y="-22622"/>
              <a:ext cx="4791400" cy="4775254"/>
            </a:xfrm>
            <a:custGeom>
              <a:avLst/>
              <a:gdLst/>
              <a:ahLst/>
              <a:cxnLst/>
              <a:rect l="0" t="0" r="0" b="0"/>
              <a:pathLst>
                <a:path w="2829123" h="2819146">
                  <a:moveTo>
                    <a:pt x="2829123" y="28191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4" name="Shape 87">
              <a:extLst>
                <a:ext uri="{FF2B5EF4-FFF2-40B4-BE49-F238E27FC236}">
                  <a16:creationId xmlns:a16="http://schemas.microsoft.com/office/drawing/2014/main" id="{B5BB363F-37EF-2721-3E15-58CE272230B4}"/>
                </a:ext>
              </a:extLst>
            </p:cNvPr>
            <p:cNvSpPr/>
            <p:nvPr/>
          </p:nvSpPr>
          <p:spPr>
            <a:xfrm>
              <a:off x="3271730" y="-22622"/>
              <a:ext cx="4631965" cy="4616357"/>
            </a:xfrm>
            <a:custGeom>
              <a:avLst/>
              <a:gdLst/>
              <a:ahLst/>
              <a:cxnLst/>
              <a:rect l="0" t="0" r="0" b="0"/>
              <a:pathLst>
                <a:path w="2734983" h="2725338">
                  <a:moveTo>
                    <a:pt x="2734983" y="272533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5" name="Shape 88">
              <a:extLst>
                <a:ext uri="{FF2B5EF4-FFF2-40B4-BE49-F238E27FC236}">
                  <a16:creationId xmlns:a16="http://schemas.microsoft.com/office/drawing/2014/main" id="{BA742E4F-A0B0-57F5-5454-A0C1D1B5E2EE}"/>
                </a:ext>
              </a:extLst>
            </p:cNvPr>
            <p:cNvSpPr/>
            <p:nvPr/>
          </p:nvSpPr>
          <p:spPr>
            <a:xfrm>
              <a:off x="3415790" y="-22622"/>
              <a:ext cx="4472530" cy="4457459"/>
            </a:xfrm>
            <a:custGeom>
              <a:avLst/>
              <a:gdLst/>
              <a:ahLst/>
              <a:cxnLst/>
              <a:rect l="0" t="0" r="0" b="0"/>
              <a:pathLst>
                <a:path w="2640844" h="2631531">
                  <a:moveTo>
                    <a:pt x="2640844" y="263153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6" name="Shape 89">
              <a:extLst>
                <a:ext uri="{FF2B5EF4-FFF2-40B4-BE49-F238E27FC236}">
                  <a16:creationId xmlns:a16="http://schemas.microsoft.com/office/drawing/2014/main" id="{47AEF4B3-21F3-3DE2-DAE7-1F569F559793}"/>
                </a:ext>
              </a:extLst>
            </p:cNvPr>
            <p:cNvSpPr/>
            <p:nvPr/>
          </p:nvSpPr>
          <p:spPr>
            <a:xfrm>
              <a:off x="3577858" y="-22622"/>
              <a:ext cx="4313096" cy="4298562"/>
            </a:xfrm>
            <a:custGeom>
              <a:avLst/>
              <a:gdLst/>
              <a:ahLst/>
              <a:cxnLst/>
              <a:rect l="0" t="0" r="0" b="0"/>
              <a:pathLst>
                <a:path w="2546704" h="2537723">
                  <a:moveTo>
                    <a:pt x="2546704" y="253772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7" name="Shape 90">
              <a:extLst>
                <a:ext uri="{FF2B5EF4-FFF2-40B4-BE49-F238E27FC236}">
                  <a16:creationId xmlns:a16="http://schemas.microsoft.com/office/drawing/2014/main" id="{C6D1F5C8-F54E-AD0B-828C-C88D2C0180EC}"/>
                </a:ext>
              </a:extLst>
            </p:cNvPr>
            <p:cNvSpPr/>
            <p:nvPr/>
          </p:nvSpPr>
          <p:spPr>
            <a:xfrm>
              <a:off x="3739927" y="-22622"/>
              <a:ext cx="4153661" cy="4139664"/>
            </a:xfrm>
            <a:custGeom>
              <a:avLst/>
              <a:gdLst/>
              <a:ahLst/>
              <a:cxnLst/>
              <a:rect l="0" t="0" r="0" b="0"/>
              <a:pathLst>
                <a:path w="2452565" h="2443916">
                  <a:moveTo>
                    <a:pt x="2452565" y="244391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8" name="Shape 91">
              <a:extLst>
                <a:ext uri="{FF2B5EF4-FFF2-40B4-BE49-F238E27FC236}">
                  <a16:creationId xmlns:a16="http://schemas.microsoft.com/office/drawing/2014/main" id="{4041281F-239C-F793-FCD9-D7AC9D98DFC4}"/>
                </a:ext>
              </a:extLst>
            </p:cNvPr>
            <p:cNvSpPr/>
            <p:nvPr/>
          </p:nvSpPr>
          <p:spPr>
            <a:xfrm>
              <a:off x="3901995" y="-22622"/>
              <a:ext cx="3994230" cy="3980770"/>
            </a:xfrm>
            <a:custGeom>
              <a:avLst/>
              <a:gdLst/>
              <a:ahLst/>
              <a:cxnLst/>
              <a:rect l="0" t="0" r="0" b="0"/>
              <a:pathLst>
                <a:path w="2358427" h="2350110">
                  <a:moveTo>
                    <a:pt x="2358427" y="23501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9" name="Shape 92">
              <a:extLst>
                <a:ext uri="{FF2B5EF4-FFF2-40B4-BE49-F238E27FC236}">
                  <a16:creationId xmlns:a16="http://schemas.microsoft.com/office/drawing/2014/main" id="{A23AE531-EF52-8CD3-0E1E-6BCFB9ADE330}"/>
                </a:ext>
              </a:extLst>
            </p:cNvPr>
            <p:cNvSpPr/>
            <p:nvPr/>
          </p:nvSpPr>
          <p:spPr>
            <a:xfrm>
              <a:off x="4064063" y="-22622"/>
              <a:ext cx="3834793" cy="3821873"/>
            </a:xfrm>
            <a:custGeom>
              <a:avLst/>
              <a:gdLst/>
              <a:ahLst/>
              <a:cxnLst/>
              <a:rect l="0" t="0" r="0" b="0"/>
              <a:pathLst>
                <a:path w="2264287" h="2256302">
                  <a:moveTo>
                    <a:pt x="2264287" y="22563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0" name="Shape 93">
              <a:extLst>
                <a:ext uri="{FF2B5EF4-FFF2-40B4-BE49-F238E27FC236}">
                  <a16:creationId xmlns:a16="http://schemas.microsoft.com/office/drawing/2014/main" id="{C4EECD11-DD13-8D0E-E4D2-7199C7CAFC71}"/>
                </a:ext>
              </a:extLst>
            </p:cNvPr>
            <p:cNvSpPr/>
            <p:nvPr/>
          </p:nvSpPr>
          <p:spPr>
            <a:xfrm>
              <a:off x="4226131" y="-22622"/>
              <a:ext cx="3675360" cy="3662974"/>
            </a:xfrm>
            <a:custGeom>
              <a:avLst/>
              <a:gdLst/>
              <a:ahLst/>
              <a:cxnLst/>
              <a:rect l="0" t="0" r="0" b="0"/>
              <a:pathLst>
                <a:path w="2170148" h="2162494">
                  <a:moveTo>
                    <a:pt x="2170148" y="216249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1" name="Shape 94">
              <a:extLst>
                <a:ext uri="{FF2B5EF4-FFF2-40B4-BE49-F238E27FC236}">
                  <a16:creationId xmlns:a16="http://schemas.microsoft.com/office/drawing/2014/main" id="{503485C3-74AB-C6BC-4383-94CA5FBFFB3C}"/>
                </a:ext>
              </a:extLst>
            </p:cNvPr>
            <p:cNvSpPr/>
            <p:nvPr/>
          </p:nvSpPr>
          <p:spPr>
            <a:xfrm>
              <a:off x="4370193" y="-22622"/>
              <a:ext cx="3515922" cy="3504076"/>
            </a:xfrm>
            <a:custGeom>
              <a:avLst/>
              <a:gdLst/>
              <a:ahLst/>
              <a:cxnLst/>
              <a:rect l="0" t="0" r="0" b="0"/>
              <a:pathLst>
                <a:path w="2076007" h="2068686">
                  <a:moveTo>
                    <a:pt x="2076007" y="206868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2" name="Shape 95">
              <a:extLst>
                <a:ext uri="{FF2B5EF4-FFF2-40B4-BE49-F238E27FC236}">
                  <a16:creationId xmlns:a16="http://schemas.microsoft.com/office/drawing/2014/main" id="{46E8CE85-A313-664C-BF7C-8C1EC5C2D724}"/>
                </a:ext>
              </a:extLst>
            </p:cNvPr>
            <p:cNvSpPr/>
            <p:nvPr/>
          </p:nvSpPr>
          <p:spPr>
            <a:xfrm>
              <a:off x="4532261" y="-22622"/>
              <a:ext cx="3356491" cy="3345180"/>
            </a:xfrm>
            <a:custGeom>
              <a:avLst/>
              <a:gdLst/>
              <a:ahLst/>
              <a:cxnLst/>
              <a:rect l="0" t="0" r="0" b="0"/>
              <a:pathLst>
                <a:path w="1981869" h="1974880">
                  <a:moveTo>
                    <a:pt x="1981869" y="197488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3" name="Shape 96">
              <a:extLst>
                <a:ext uri="{FF2B5EF4-FFF2-40B4-BE49-F238E27FC236}">
                  <a16:creationId xmlns:a16="http://schemas.microsoft.com/office/drawing/2014/main" id="{890E0843-F9C3-71CC-3C48-7E5D9890D9EA}"/>
                </a:ext>
              </a:extLst>
            </p:cNvPr>
            <p:cNvSpPr/>
            <p:nvPr/>
          </p:nvSpPr>
          <p:spPr>
            <a:xfrm>
              <a:off x="4694329" y="-22622"/>
              <a:ext cx="3197056" cy="3186283"/>
            </a:xfrm>
            <a:custGeom>
              <a:avLst/>
              <a:gdLst/>
              <a:ahLst/>
              <a:cxnLst/>
              <a:rect l="0" t="0" r="0" b="0"/>
              <a:pathLst>
                <a:path w="1887729" h="1881072">
                  <a:moveTo>
                    <a:pt x="1887729" y="188107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4" name="Shape 97">
              <a:extLst>
                <a:ext uri="{FF2B5EF4-FFF2-40B4-BE49-F238E27FC236}">
                  <a16:creationId xmlns:a16="http://schemas.microsoft.com/office/drawing/2014/main" id="{A9140C2C-BF12-BF1B-5566-B94B436E3C97}"/>
                </a:ext>
              </a:extLst>
            </p:cNvPr>
            <p:cNvSpPr/>
            <p:nvPr/>
          </p:nvSpPr>
          <p:spPr>
            <a:xfrm>
              <a:off x="4856398" y="-22622"/>
              <a:ext cx="3037622" cy="3027387"/>
            </a:xfrm>
            <a:custGeom>
              <a:avLst/>
              <a:gdLst/>
              <a:ahLst/>
              <a:cxnLst/>
              <a:rect l="0" t="0" r="0" b="0"/>
              <a:pathLst>
                <a:path w="1793590" h="1787265">
                  <a:moveTo>
                    <a:pt x="1793590" y="17872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5" name="Shape 98">
              <a:extLst>
                <a:ext uri="{FF2B5EF4-FFF2-40B4-BE49-F238E27FC236}">
                  <a16:creationId xmlns:a16="http://schemas.microsoft.com/office/drawing/2014/main" id="{0AD7A8D5-DF7C-CAE0-26C0-56F4128BA0AC}"/>
                </a:ext>
              </a:extLst>
            </p:cNvPr>
            <p:cNvSpPr/>
            <p:nvPr/>
          </p:nvSpPr>
          <p:spPr>
            <a:xfrm>
              <a:off x="5018466" y="-22622"/>
              <a:ext cx="2878189" cy="2868491"/>
            </a:xfrm>
            <a:custGeom>
              <a:avLst/>
              <a:gdLst/>
              <a:ahLst/>
              <a:cxnLst/>
              <a:rect l="0" t="0" r="0" b="0"/>
              <a:pathLst>
                <a:path w="1699451" h="1693459">
                  <a:moveTo>
                    <a:pt x="1699451" y="169345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6" name="Shape 99">
              <a:extLst>
                <a:ext uri="{FF2B5EF4-FFF2-40B4-BE49-F238E27FC236}">
                  <a16:creationId xmlns:a16="http://schemas.microsoft.com/office/drawing/2014/main" id="{22F381B5-1473-1FE1-D445-95823373C889}"/>
                </a:ext>
              </a:extLst>
            </p:cNvPr>
            <p:cNvSpPr/>
            <p:nvPr/>
          </p:nvSpPr>
          <p:spPr>
            <a:xfrm>
              <a:off x="5180534" y="-22622"/>
              <a:ext cx="2718752" cy="2709592"/>
            </a:xfrm>
            <a:custGeom>
              <a:avLst/>
              <a:gdLst/>
              <a:ahLst/>
              <a:cxnLst/>
              <a:rect l="0" t="0" r="0" b="0"/>
              <a:pathLst>
                <a:path w="1605311" h="1599650">
                  <a:moveTo>
                    <a:pt x="1605311" y="159965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7" name="Shape 100">
              <a:extLst>
                <a:ext uri="{FF2B5EF4-FFF2-40B4-BE49-F238E27FC236}">
                  <a16:creationId xmlns:a16="http://schemas.microsoft.com/office/drawing/2014/main" id="{2916D146-1E52-44F9-F628-40F61EE3FDED}"/>
                </a:ext>
              </a:extLst>
            </p:cNvPr>
            <p:cNvSpPr/>
            <p:nvPr/>
          </p:nvSpPr>
          <p:spPr>
            <a:xfrm>
              <a:off x="5342602" y="-22622"/>
              <a:ext cx="2559319" cy="2550695"/>
            </a:xfrm>
            <a:custGeom>
              <a:avLst/>
              <a:gdLst/>
              <a:ahLst/>
              <a:cxnLst/>
              <a:rect l="0" t="0" r="0" b="0"/>
              <a:pathLst>
                <a:path w="1511172" h="1505843">
                  <a:moveTo>
                    <a:pt x="1511172" y="15058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8" name="Shape 101">
              <a:extLst>
                <a:ext uri="{FF2B5EF4-FFF2-40B4-BE49-F238E27FC236}">
                  <a16:creationId xmlns:a16="http://schemas.microsoft.com/office/drawing/2014/main" id="{41BCD516-94BD-A4FB-42DB-B08B31BBACF0}"/>
                </a:ext>
              </a:extLst>
            </p:cNvPr>
            <p:cNvSpPr/>
            <p:nvPr/>
          </p:nvSpPr>
          <p:spPr>
            <a:xfrm>
              <a:off x="5486662" y="-22622"/>
              <a:ext cx="2399886" cy="2391799"/>
            </a:xfrm>
            <a:custGeom>
              <a:avLst/>
              <a:gdLst/>
              <a:ahLst/>
              <a:cxnLst/>
              <a:rect l="0" t="0" r="0" b="0"/>
              <a:pathLst>
                <a:path w="1417034" h="1412036">
                  <a:moveTo>
                    <a:pt x="1417034" y="1412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9" name="Shape 102">
              <a:extLst>
                <a:ext uri="{FF2B5EF4-FFF2-40B4-BE49-F238E27FC236}">
                  <a16:creationId xmlns:a16="http://schemas.microsoft.com/office/drawing/2014/main" id="{A6A5D058-145A-E541-3A8B-50B42CE427E6}"/>
                </a:ext>
              </a:extLst>
            </p:cNvPr>
            <p:cNvSpPr/>
            <p:nvPr/>
          </p:nvSpPr>
          <p:spPr>
            <a:xfrm>
              <a:off x="5648731" y="-22622"/>
              <a:ext cx="2240452" cy="2232903"/>
            </a:xfrm>
            <a:custGeom>
              <a:avLst/>
              <a:gdLst/>
              <a:ahLst/>
              <a:cxnLst/>
              <a:rect l="0" t="0" r="0" b="0"/>
              <a:pathLst>
                <a:path w="1322894" h="1318229">
                  <a:moveTo>
                    <a:pt x="1322894" y="131822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0" name="Shape 103">
              <a:extLst>
                <a:ext uri="{FF2B5EF4-FFF2-40B4-BE49-F238E27FC236}">
                  <a16:creationId xmlns:a16="http://schemas.microsoft.com/office/drawing/2014/main" id="{3A4468F5-6A75-F581-4106-A964609994E6}"/>
                </a:ext>
              </a:extLst>
            </p:cNvPr>
            <p:cNvSpPr/>
            <p:nvPr/>
          </p:nvSpPr>
          <p:spPr>
            <a:xfrm>
              <a:off x="5810799" y="-22622"/>
              <a:ext cx="2081017" cy="2074004"/>
            </a:xfrm>
            <a:custGeom>
              <a:avLst/>
              <a:gdLst/>
              <a:ahLst/>
              <a:cxnLst/>
              <a:rect l="0" t="0" r="0" b="0"/>
              <a:pathLst>
                <a:path w="1228754" h="1224421">
                  <a:moveTo>
                    <a:pt x="1228754" y="12244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1" name="Shape 104">
              <a:extLst>
                <a:ext uri="{FF2B5EF4-FFF2-40B4-BE49-F238E27FC236}">
                  <a16:creationId xmlns:a16="http://schemas.microsoft.com/office/drawing/2014/main" id="{C718088E-E652-443D-CF75-29C5C8C87DE8}"/>
                </a:ext>
              </a:extLst>
            </p:cNvPr>
            <p:cNvSpPr/>
            <p:nvPr/>
          </p:nvSpPr>
          <p:spPr>
            <a:xfrm>
              <a:off x="5972867" y="-22622"/>
              <a:ext cx="1921582" cy="1915108"/>
            </a:xfrm>
            <a:custGeom>
              <a:avLst/>
              <a:gdLst/>
              <a:ahLst/>
              <a:cxnLst/>
              <a:rect l="0" t="0" r="0" b="0"/>
              <a:pathLst>
                <a:path w="1134615" h="1130614">
                  <a:moveTo>
                    <a:pt x="1134615" y="113061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2" name="Shape 105">
              <a:extLst>
                <a:ext uri="{FF2B5EF4-FFF2-40B4-BE49-F238E27FC236}">
                  <a16:creationId xmlns:a16="http://schemas.microsoft.com/office/drawing/2014/main" id="{D15A6342-1560-4A8E-1F2D-4FA282ABEC5F}"/>
                </a:ext>
              </a:extLst>
            </p:cNvPr>
            <p:cNvSpPr/>
            <p:nvPr/>
          </p:nvSpPr>
          <p:spPr>
            <a:xfrm>
              <a:off x="6134935" y="-22622"/>
              <a:ext cx="1762148" cy="1756211"/>
            </a:xfrm>
            <a:custGeom>
              <a:avLst/>
              <a:gdLst/>
              <a:ahLst/>
              <a:cxnLst/>
              <a:rect l="0" t="0" r="0" b="0"/>
              <a:pathLst>
                <a:path w="1040475" h="1036807">
                  <a:moveTo>
                    <a:pt x="1040475" y="10368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3" name="Shape 106">
              <a:extLst>
                <a:ext uri="{FF2B5EF4-FFF2-40B4-BE49-F238E27FC236}">
                  <a16:creationId xmlns:a16="http://schemas.microsoft.com/office/drawing/2014/main" id="{AC1FF9AF-C2FF-93F7-5A3C-06A781C4E0AB}"/>
                </a:ext>
              </a:extLst>
            </p:cNvPr>
            <p:cNvSpPr/>
            <p:nvPr/>
          </p:nvSpPr>
          <p:spPr>
            <a:xfrm>
              <a:off x="6297005" y="-22622"/>
              <a:ext cx="1602717" cy="1597317"/>
            </a:xfrm>
            <a:custGeom>
              <a:avLst/>
              <a:gdLst/>
              <a:ahLst/>
              <a:cxnLst/>
              <a:rect l="0" t="0" r="0" b="0"/>
              <a:pathLst>
                <a:path w="946338" h="943001">
                  <a:moveTo>
                    <a:pt x="946338" y="94300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4" name="Shape 107">
              <a:extLst>
                <a:ext uri="{FF2B5EF4-FFF2-40B4-BE49-F238E27FC236}">
                  <a16:creationId xmlns:a16="http://schemas.microsoft.com/office/drawing/2014/main" id="{8B507917-600D-1C94-FD26-D115E82561AA}"/>
                </a:ext>
              </a:extLst>
            </p:cNvPr>
            <p:cNvSpPr/>
            <p:nvPr/>
          </p:nvSpPr>
          <p:spPr>
            <a:xfrm>
              <a:off x="6459073" y="-22622"/>
              <a:ext cx="1443282" cy="1438418"/>
            </a:xfrm>
            <a:custGeom>
              <a:avLst/>
              <a:gdLst/>
              <a:ahLst/>
              <a:cxnLst/>
              <a:rect l="0" t="0" r="0" b="0"/>
              <a:pathLst>
                <a:path w="852198" h="849192">
                  <a:moveTo>
                    <a:pt x="852198" y="8491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5" name="Shape 108">
              <a:extLst>
                <a:ext uri="{FF2B5EF4-FFF2-40B4-BE49-F238E27FC236}">
                  <a16:creationId xmlns:a16="http://schemas.microsoft.com/office/drawing/2014/main" id="{D6446445-E2D1-D545-AF33-E72758139A43}"/>
                </a:ext>
              </a:extLst>
            </p:cNvPr>
            <p:cNvSpPr/>
            <p:nvPr/>
          </p:nvSpPr>
          <p:spPr>
            <a:xfrm>
              <a:off x="6603133" y="-22622"/>
              <a:ext cx="1283845" cy="1279519"/>
            </a:xfrm>
            <a:custGeom>
              <a:avLst/>
              <a:gdLst/>
              <a:ahLst/>
              <a:cxnLst/>
              <a:rect l="0" t="0" r="0" b="0"/>
              <a:pathLst>
                <a:path w="758058" h="755384">
                  <a:moveTo>
                    <a:pt x="758058" y="75538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6" name="Shape 109">
              <a:extLst>
                <a:ext uri="{FF2B5EF4-FFF2-40B4-BE49-F238E27FC236}">
                  <a16:creationId xmlns:a16="http://schemas.microsoft.com/office/drawing/2014/main" id="{E2E28360-EF08-2CEC-77D1-50D76896A5DE}"/>
                </a:ext>
              </a:extLst>
            </p:cNvPr>
            <p:cNvSpPr/>
            <p:nvPr/>
          </p:nvSpPr>
          <p:spPr>
            <a:xfrm>
              <a:off x="6765202" y="-22622"/>
              <a:ext cx="1124411" cy="1120623"/>
            </a:xfrm>
            <a:custGeom>
              <a:avLst/>
              <a:gdLst/>
              <a:ahLst/>
              <a:cxnLst/>
              <a:rect l="0" t="0" r="0" b="0"/>
              <a:pathLst>
                <a:path w="663918" h="661577">
                  <a:moveTo>
                    <a:pt x="663918" y="66157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7" name="Shape 110">
              <a:extLst>
                <a:ext uri="{FF2B5EF4-FFF2-40B4-BE49-F238E27FC236}">
                  <a16:creationId xmlns:a16="http://schemas.microsoft.com/office/drawing/2014/main" id="{7C2B4A00-CC47-CBAD-10D0-8EE0CA57975C}"/>
                </a:ext>
              </a:extLst>
            </p:cNvPr>
            <p:cNvSpPr/>
            <p:nvPr/>
          </p:nvSpPr>
          <p:spPr>
            <a:xfrm>
              <a:off x="6927270" y="-22622"/>
              <a:ext cx="964976" cy="961724"/>
            </a:xfrm>
            <a:custGeom>
              <a:avLst/>
              <a:gdLst/>
              <a:ahLst/>
              <a:cxnLst/>
              <a:rect l="0" t="0" r="0" b="0"/>
              <a:pathLst>
                <a:path w="569778" h="567769">
                  <a:moveTo>
                    <a:pt x="569778" y="56776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8" name="Shape 111">
              <a:extLst>
                <a:ext uri="{FF2B5EF4-FFF2-40B4-BE49-F238E27FC236}">
                  <a16:creationId xmlns:a16="http://schemas.microsoft.com/office/drawing/2014/main" id="{08EB274E-0192-5856-F59D-E9135D569E00}"/>
                </a:ext>
              </a:extLst>
            </p:cNvPr>
            <p:cNvSpPr/>
            <p:nvPr/>
          </p:nvSpPr>
          <p:spPr>
            <a:xfrm>
              <a:off x="7089338" y="-22622"/>
              <a:ext cx="805543" cy="802830"/>
            </a:xfrm>
            <a:custGeom>
              <a:avLst/>
              <a:gdLst/>
              <a:ahLst/>
              <a:cxnLst/>
              <a:rect l="0" t="0" r="0" b="0"/>
              <a:pathLst>
                <a:path w="475640" h="473963">
                  <a:moveTo>
                    <a:pt x="475640" y="4739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9" name="Shape 112">
              <a:extLst>
                <a:ext uri="{FF2B5EF4-FFF2-40B4-BE49-F238E27FC236}">
                  <a16:creationId xmlns:a16="http://schemas.microsoft.com/office/drawing/2014/main" id="{D68DC813-F8F7-B0FE-33E7-2A626A47A25E}"/>
                </a:ext>
              </a:extLst>
            </p:cNvPr>
            <p:cNvSpPr/>
            <p:nvPr/>
          </p:nvSpPr>
          <p:spPr>
            <a:xfrm>
              <a:off x="7251406" y="-22622"/>
              <a:ext cx="646109" cy="643931"/>
            </a:xfrm>
            <a:custGeom>
              <a:avLst/>
              <a:gdLst/>
              <a:ahLst/>
              <a:cxnLst/>
              <a:rect l="0" t="0" r="0" b="0"/>
              <a:pathLst>
                <a:path w="381500" h="380155">
                  <a:moveTo>
                    <a:pt x="381500" y="3801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0" name="Shape 113">
              <a:extLst>
                <a:ext uri="{FF2B5EF4-FFF2-40B4-BE49-F238E27FC236}">
                  <a16:creationId xmlns:a16="http://schemas.microsoft.com/office/drawing/2014/main" id="{06B52F58-E7EB-FBD1-F25E-1CF26B2C8BF3}"/>
                </a:ext>
              </a:extLst>
            </p:cNvPr>
            <p:cNvSpPr/>
            <p:nvPr/>
          </p:nvSpPr>
          <p:spPr>
            <a:xfrm>
              <a:off x="7413475" y="-22622"/>
              <a:ext cx="486674" cy="485035"/>
            </a:xfrm>
            <a:custGeom>
              <a:avLst/>
              <a:gdLst/>
              <a:ahLst/>
              <a:cxnLst/>
              <a:rect l="0" t="0" r="0" b="0"/>
              <a:pathLst>
                <a:path w="287361" h="286348">
                  <a:moveTo>
                    <a:pt x="287361" y="28634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1" name="Shape 114">
              <a:extLst>
                <a:ext uri="{FF2B5EF4-FFF2-40B4-BE49-F238E27FC236}">
                  <a16:creationId xmlns:a16="http://schemas.microsoft.com/office/drawing/2014/main" id="{AC53433D-5CD7-EE86-898B-D046B9B7D14A}"/>
                </a:ext>
              </a:extLst>
            </p:cNvPr>
            <p:cNvSpPr/>
            <p:nvPr/>
          </p:nvSpPr>
          <p:spPr>
            <a:xfrm>
              <a:off x="7575543" y="-22622"/>
              <a:ext cx="327239" cy="326136"/>
            </a:xfrm>
            <a:custGeom>
              <a:avLst/>
              <a:gdLst/>
              <a:ahLst/>
              <a:cxnLst/>
              <a:rect l="0" t="0" r="0" b="0"/>
              <a:pathLst>
                <a:path w="193221" h="192539">
                  <a:moveTo>
                    <a:pt x="193221" y="19253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2" name="Shape 115">
              <a:extLst>
                <a:ext uri="{FF2B5EF4-FFF2-40B4-BE49-F238E27FC236}">
                  <a16:creationId xmlns:a16="http://schemas.microsoft.com/office/drawing/2014/main" id="{5263A9F8-B9BD-353E-7789-508C47855DE4}"/>
                </a:ext>
              </a:extLst>
            </p:cNvPr>
            <p:cNvSpPr/>
            <p:nvPr/>
          </p:nvSpPr>
          <p:spPr>
            <a:xfrm>
              <a:off x="7719605" y="-22622"/>
              <a:ext cx="167805" cy="167240"/>
            </a:xfrm>
            <a:custGeom>
              <a:avLst/>
              <a:gdLst/>
              <a:ahLst/>
              <a:cxnLst/>
              <a:rect l="0" t="0" r="0" b="0"/>
              <a:pathLst>
                <a:path w="99082" h="98733">
                  <a:moveTo>
                    <a:pt x="99082" y="9873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grpSp>
      <p:sp>
        <p:nvSpPr>
          <p:cNvPr id="145" name="TextBox 144"/>
          <p:cNvSpPr txBox="1"/>
          <p:nvPr userDrawn="1"/>
        </p:nvSpPr>
        <p:spPr>
          <a:xfrm>
            <a:off x="10846996" y="6327478"/>
            <a:ext cx="1051592" cy="211276"/>
          </a:xfrm>
          <a:prstGeom prst="rect">
            <a:avLst/>
          </a:prstGeom>
          <a:noFill/>
        </p:spPr>
        <p:txBody>
          <a:bodyPr wrap="square" lIns="0" rtlCol="0" anchor="b" anchorCtr="0">
            <a:spAutoFit/>
          </a:bodyPr>
          <a:lstStyle/>
          <a:p>
            <a:pPr algn="r">
              <a:lnSpc>
                <a:spcPts val="1000"/>
              </a:lnSpc>
            </a:pPr>
            <a:r>
              <a:rPr lang="en-GB" sz="800" dirty="0">
                <a:solidFill>
                  <a:schemeClr val="tx2"/>
                </a:solidFill>
              </a:rPr>
              <a:t>fladgate.com</a:t>
            </a:r>
            <a:endParaRPr lang="en-GB" sz="800" spc="-20" baseline="0" dirty="0">
              <a:solidFill>
                <a:schemeClr val="tx2"/>
              </a:solidFill>
            </a:endParaRPr>
          </a:p>
        </p:txBody>
      </p:sp>
      <p:sp>
        <p:nvSpPr>
          <p:cNvPr id="13" name="Content Placeholder 12">
            <a:extLst>
              <a:ext uri="{FF2B5EF4-FFF2-40B4-BE49-F238E27FC236}">
                <a16:creationId xmlns:a16="http://schemas.microsoft.com/office/drawing/2014/main" id="{812A6270-79BD-4CFC-497A-7C4B4EAF58EF}"/>
              </a:ext>
            </a:extLst>
          </p:cNvPr>
          <p:cNvSpPr>
            <a:spLocks noGrp="1"/>
          </p:cNvSpPr>
          <p:nvPr>
            <p:ph sz="quarter" idx="10" hasCustomPrompt="1"/>
          </p:nvPr>
        </p:nvSpPr>
        <p:spPr>
          <a:xfrm>
            <a:off x="8140024" y="348491"/>
            <a:ext cx="3664626" cy="1112837"/>
          </a:xfrm>
        </p:spPr>
        <p:txBody>
          <a:bodyPr/>
          <a:lstStyle>
            <a:lvl1pPr>
              <a:lnSpc>
                <a:spcPts val="1900"/>
              </a:lnSpc>
              <a:defRPr sz="1650">
                <a:solidFill>
                  <a:schemeClr val="accent2"/>
                </a:solidFill>
              </a:defRPr>
            </a:lvl1pPr>
            <a:lvl2pPr>
              <a:lnSpc>
                <a:spcPts val="1900"/>
              </a:lnSpc>
              <a:defRPr sz="1650"/>
            </a:lvl2pPr>
            <a:lvl3pPr marL="0" indent="0">
              <a:lnSpc>
                <a:spcPts val="1900"/>
              </a:lnSpc>
              <a:buFontTx/>
              <a:buNone/>
              <a:defRPr sz="1650"/>
            </a:lvl3pPr>
            <a:lvl4pPr marL="358775" indent="0">
              <a:buFontTx/>
              <a:buNone/>
              <a:defRPr/>
            </a:lvl4pPr>
            <a:lvl5pPr marL="715963" indent="0">
              <a:buFontTx/>
              <a:buNone/>
              <a:defRPr/>
            </a:lvl5pPr>
          </a:lstStyle>
          <a:p>
            <a:pPr lvl="0"/>
            <a:r>
              <a:rPr lang="en-GB" dirty="0"/>
              <a:t>Title</a:t>
            </a:r>
          </a:p>
          <a:p>
            <a:pPr lvl="1"/>
            <a:r>
              <a:rPr lang="en-GB" dirty="0"/>
              <a:t>Subtitle</a:t>
            </a:r>
          </a:p>
          <a:p>
            <a:pPr lvl="2"/>
            <a:r>
              <a:rPr lang="en-GB" dirty="0"/>
              <a:t>Third level</a:t>
            </a:r>
          </a:p>
          <a:p>
            <a:pPr lvl="2"/>
            <a:r>
              <a:rPr lang="en-GB" dirty="0"/>
              <a:t>Fourth level</a:t>
            </a:r>
          </a:p>
          <a:p>
            <a:pPr lvl="2"/>
            <a:r>
              <a:rPr lang="en-GB" dirty="0"/>
              <a:t>Fifth level</a:t>
            </a:r>
          </a:p>
        </p:txBody>
      </p:sp>
    </p:spTree>
    <p:extLst>
      <p:ext uri="{BB962C8B-B14F-4D97-AF65-F5344CB8AC3E}">
        <p14:creationId xmlns:p14="http://schemas.microsoft.com/office/powerpoint/2010/main" val="424550770"/>
      </p:ext>
    </p:extLst>
  </p:cSld>
  <p:clrMapOvr>
    <a:masterClrMapping/>
  </p:clrMapOvr>
  <p:extLst>
    <p:ext uri="{DCECCB84-F9BA-43D5-87BE-67443E8EF086}">
      <p15:sldGuideLst xmlns:p15="http://schemas.microsoft.com/office/powerpoint/2012/main">
        <p15:guide id="1" orient="horz" pos="287" userDrawn="1">
          <p15:clr>
            <a:srgbClr val="FBAE40"/>
          </p15:clr>
        </p15:guide>
        <p15:guide id="2" pos="361"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grpSp>
        <p:nvGrpSpPr>
          <p:cNvPr id="16" name="Ox_Grid" hidden="1"/>
          <p:cNvGrpSpPr/>
          <p:nvPr userDrawn="1"/>
        </p:nvGrpSpPr>
        <p:grpSpPr>
          <a:xfrm>
            <a:off x="0" y="0"/>
            <a:ext cx="12188825" cy="6851650"/>
            <a:chOff x="0" y="0"/>
            <a:chExt cx="12188825" cy="6851650"/>
          </a:xfrm>
        </p:grpSpPr>
        <p:sp>
          <p:nvSpPr>
            <p:cNvPr id="17"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8"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9"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0"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1"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2"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3"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4"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5"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6"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7"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8"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9"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0"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1"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2"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3"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4"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5"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6"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7"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8"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9"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0"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1"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2"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3"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4"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5"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6"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7"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8"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9"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50"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grpSp>
        <p:nvGrpSpPr>
          <p:cNvPr id="3" name="Group 2">
            <a:extLst>
              <a:ext uri="{FF2B5EF4-FFF2-40B4-BE49-F238E27FC236}">
                <a16:creationId xmlns:a16="http://schemas.microsoft.com/office/drawing/2014/main" id="{078FEF66-A0B5-63B4-B79E-BB7A3656E957}"/>
              </a:ext>
            </a:extLst>
          </p:cNvPr>
          <p:cNvGrpSpPr>
            <a:grpSpLocks noChangeAspect="1"/>
          </p:cNvGrpSpPr>
          <p:nvPr userDrawn="1"/>
        </p:nvGrpSpPr>
        <p:grpSpPr>
          <a:xfrm flipH="1">
            <a:off x="4680774" y="6349"/>
            <a:ext cx="7458997" cy="6823323"/>
            <a:chOff x="174425" y="-22622"/>
            <a:chExt cx="7729270" cy="6840912"/>
          </a:xfrm>
        </p:grpSpPr>
        <p:sp>
          <p:nvSpPr>
            <p:cNvPr id="4" name="Shape 35">
              <a:extLst>
                <a:ext uri="{FF2B5EF4-FFF2-40B4-BE49-F238E27FC236}">
                  <a16:creationId xmlns:a16="http://schemas.microsoft.com/office/drawing/2014/main" id="{4CA2A773-4465-70CE-7F95-719B386803C7}"/>
                </a:ext>
              </a:extLst>
            </p:cNvPr>
            <p:cNvSpPr/>
            <p:nvPr/>
          </p:nvSpPr>
          <p:spPr>
            <a:xfrm>
              <a:off x="174425" y="5164436"/>
              <a:ext cx="207571" cy="206872"/>
            </a:xfrm>
            <a:custGeom>
              <a:avLst/>
              <a:gdLst/>
              <a:ahLst/>
              <a:cxnLst/>
              <a:rect l="0" t="0" r="0" b="0"/>
              <a:pathLst>
                <a:path w="122562" h="122130">
                  <a:moveTo>
                    <a:pt x="122562" y="12213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 name="Shape 36">
              <a:extLst>
                <a:ext uri="{FF2B5EF4-FFF2-40B4-BE49-F238E27FC236}">
                  <a16:creationId xmlns:a16="http://schemas.microsoft.com/office/drawing/2014/main" id="{46C1A758-15CF-5975-D33C-8CD27E5811D5}"/>
                </a:ext>
              </a:extLst>
            </p:cNvPr>
            <p:cNvSpPr/>
            <p:nvPr/>
          </p:nvSpPr>
          <p:spPr>
            <a:xfrm>
              <a:off x="174425" y="5020351"/>
              <a:ext cx="366977" cy="365741"/>
            </a:xfrm>
            <a:custGeom>
              <a:avLst/>
              <a:gdLst/>
              <a:ahLst/>
              <a:cxnLst/>
              <a:rect l="0" t="0" r="0" b="0"/>
              <a:pathLst>
                <a:path w="216685" h="215921">
                  <a:moveTo>
                    <a:pt x="216685" y="2159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 name="Shape 37">
              <a:extLst>
                <a:ext uri="{FF2B5EF4-FFF2-40B4-BE49-F238E27FC236}">
                  <a16:creationId xmlns:a16="http://schemas.microsoft.com/office/drawing/2014/main" id="{13BC7814-B6D4-096B-5220-ABF70BF10D79}"/>
                </a:ext>
              </a:extLst>
            </p:cNvPr>
            <p:cNvSpPr/>
            <p:nvPr/>
          </p:nvSpPr>
          <p:spPr>
            <a:xfrm>
              <a:off x="174425" y="4858256"/>
              <a:ext cx="526383" cy="524608"/>
            </a:xfrm>
            <a:custGeom>
              <a:avLst/>
              <a:gdLst/>
              <a:ahLst/>
              <a:cxnLst/>
              <a:rect l="0" t="0" r="0" b="0"/>
              <a:pathLst>
                <a:path w="310807" h="309711">
                  <a:moveTo>
                    <a:pt x="310807" y="3097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 name="Shape 38">
              <a:extLst>
                <a:ext uri="{FF2B5EF4-FFF2-40B4-BE49-F238E27FC236}">
                  <a16:creationId xmlns:a16="http://schemas.microsoft.com/office/drawing/2014/main" id="{37EB0D75-540A-6CF0-DC71-2B479A5D16D6}"/>
                </a:ext>
              </a:extLst>
            </p:cNvPr>
            <p:cNvSpPr/>
            <p:nvPr/>
          </p:nvSpPr>
          <p:spPr>
            <a:xfrm>
              <a:off x="174425" y="4696160"/>
              <a:ext cx="685787" cy="683478"/>
            </a:xfrm>
            <a:custGeom>
              <a:avLst/>
              <a:gdLst/>
              <a:ahLst/>
              <a:cxnLst/>
              <a:rect l="0" t="0" r="0" b="0"/>
              <a:pathLst>
                <a:path w="404929" h="403502">
                  <a:moveTo>
                    <a:pt x="404929" y="4035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 name="Shape 39">
              <a:extLst>
                <a:ext uri="{FF2B5EF4-FFF2-40B4-BE49-F238E27FC236}">
                  <a16:creationId xmlns:a16="http://schemas.microsoft.com/office/drawing/2014/main" id="{745E8F72-C058-83D4-5CCD-56BE0F4E3E91}"/>
                </a:ext>
              </a:extLst>
            </p:cNvPr>
            <p:cNvSpPr/>
            <p:nvPr/>
          </p:nvSpPr>
          <p:spPr>
            <a:xfrm>
              <a:off x="174425" y="4534065"/>
              <a:ext cx="845196" cy="842345"/>
            </a:xfrm>
            <a:custGeom>
              <a:avLst/>
              <a:gdLst/>
              <a:ahLst/>
              <a:cxnLst/>
              <a:rect l="0" t="0" r="0" b="0"/>
              <a:pathLst>
                <a:path w="499053" h="497292">
                  <a:moveTo>
                    <a:pt x="499053" y="4972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 name="Shape 40">
              <a:extLst>
                <a:ext uri="{FF2B5EF4-FFF2-40B4-BE49-F238E27FC236}">
                  <a16:creationId xmlns:a16="http://schemas.microsoft.com/office/drawing/2014/main" id="{534BCCF7-777C-1C3A-40F6-141D34075221}"/>
                </a:ext>
              </a:extLst>
            </p:cNvPr>
            <p:cNvSpPr/>
            <p:nvPr/>
          </p:nvSpPr>
          <p:spPr>
            <a:xfrm>
              <a:off x="174425" y="4371969"/>
              <a:ext cx="1004600" cy="1001216"/>
            </a:xfrm>
            <a:custGeom>
              <a:avLst/>
              <a:gdLst/>
              <a:ahLst/>
              <a:cxnLst/>
              <a:rect l="0" t="0" r="0" b="0"/>
              <a:pathLst>
                <a:path w="593175" h="591083">
                  <a:moveTo>
                    <a:pt x="593175" y="59108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 name="Shape 41">
              <a:extLst>
                <a:ext uri="{FF2B5EF4-FFF2-40B4-BE49-F238E27FC236}">
                  <a16:creationId xmlns:a16="http://schemas.microsoft.com/office/drawing/2014/main" id="{878BA814-6822-178C-E80D-E78982DA1CCE}"/>
                </a:ext>
              </a:extLst>
            </p:cNvPr>
            <p:cNvSpPr/>
            <p:nvPr/>
          </p:nvSpPr>
          <p:spPr>
            <a:xfrm>
              <a:off x="174425" y="4227883"/>
              <a:ext cx="1164008" cy="1160086"/>
            </a:xfrm>
            <a:custGeom>
              <a:avLst/>
              <a:gdLst/>
              <a:ahLst/>
              <a:cxnLst/>
              <a:rect l="0" t="0" r="0" b="0"/>
              <a:pathLst>
                <a:path w="687298" h="684875">
                  <a:moveTo>
                    <a:pt x="687298" y="68487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 name="Shape 42">
              <a:extLst>
                <a:ext uri="{FF2B5EF4-FFF2-40B4-BE49-F238E27FC236}">
                  <a16:creationId xmlns:a16="http://schemas.microsoft.com/office/drawing/2014/main" id="{374F8028-F8B0-76E8-9248-BBCA5B84E3D5}"/>
                </a:ext>
              </a:extLst>
            </p:cNvPr>
            <p:cNvSpPr/>
            <p:nvPr/>
          </p:nvSpPr>
          <p:spPr>
            <a:xfrm>
              <a:off x="174425" y="4065788"/>
              <a:ext cx="1323412" cy="1318953"/>
            </a:xfrm>
            <a:custGeom>
              <a:avLst/>
              <a:gdLst/>
              <a:ahLst/>
              <a:cxnLst/>
              <a:rect l="0" t="0" r="0" b="0"/>
              <a:pathLst>
                <a:path w="781420" h="778665">
                  <a:moveTo>
                    <a:pt x="781420" y="7786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 name="Shape 43">
              <a:extLst>
                <a:ext uri="{FF2B5EF4-FFF2-40B4-BE49-F238E27FC236}">
                  <a16:creationId xmlns:a16="http://schemas.microsoft.com/office/drawing/2014/main" id="{6AE9E4AC-7B2C-B259-9812-38CDEC3B0C4C}"/>
                </a:ext>
              </a:extLst>
            </p:cNvPr>
            <p:cNvSpPr/>
            <p:nvPr/>
          </p:nvSpPr>
          <p:spPr>
            <a:xfrm>
              <a:off x="174425" y="3903692"/>
              <a:ext cx="1482818" cy="1477822"/>
            </a:xfrm>
            <a:custGeom>
              <a:avLst/>
              <a:gdLst/>
              <a:ahLst/>
              <a:cxnLst/>
              <a:rect l="0" t="0" r="0" b="0"/>
              <a:pathLst>
                <a:path w="875543" h="872455">
                  <a:moveTo>
                    <a:pt x="875543" y="8724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1" name="Shape 44">
              <a:extLst>
                <a:ext uri="{FF2B5EF4-FFF2-40B4-BE49-F238E27FC236}">
                  <a16:creationId xmlns:a16="http://schemas.microsoft.com/office/drawing/2014/main" id="{19857EEF-EAB4-DCC1-E3C1-885995EBD938}"/>
                </a:ext>
              </a:extLst>
            </p:cNvPr>
            <p:cNvSpPr/>
            <p:nvPr/>
          </p:nvSpPr>
          <p:spPr>
            <a:xfrm>
              <a:off x="174425" y="3741597"/>
              <a:ext cx="1642225" cy="1636690"/>
            </a:xfrm>
            <a:custGeom>
              <a:avLst/>
              <a:gdLst/>
              <a:ahLst/>
              <a:cxnLst/>
              <a:rect l="0" t="0" r="0" b="0"/>
              <a:pathLst>
                <a:path w="969666" h="966246">
                  <a:moveTo>
                    <a:pt x="969666" y="9662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2" name="Shape 45">
              <a:extLst>
                <a:ext uri="{FF2B5EF4-FFF2-40B4-BE49-F238E27FC236}">
                  <a16:creationId xmlns:a16="http://schemas.microsoft.com/office/drawing/2014/main" id="{4D876C0F-93F6-681E-927B-8285670D9E5A}"/>
                </a:ext>
              </a:extLst>
            </p:cNvPr>
            <p:cNvSpPr/>
            <p:nvPr/>
          </p:nvSpPr>
          <p:spPr>
            <a:xfrm>
              <a:off x="174425" y="3579501"/>
              <a:ext cx="1801630" cy="1795559"/>
            </a:xfrm>
            <a:custGeom>
              <a:avLst/>
              <a:gdLst/>
              <a:ahLst/>
              <a:cxnLst/>
              <a:rect l="0" t="0" r="0" b="0"/>
              <a:pathLst>
                <a:path w="1063788" h="1060036">
                  <a:moveTo>
                    <a:pt x="1063788" y="1060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3" name="Shape 46">
              <a:extLst>
                <a:ext uri="{FF2B5EF4-FFF2-40B4-BE49-F238E27FC236}">
                  <a16:creationId xmlns:a16="http://schemas.microsoft.com/office/drawing/2014/main" id="{90AED0BD-6D5B-7229-B1CE-6DD9F41BD415}"/>
                </a:ext>
              </a:extLst>
            </p:cNvPr>
            <p:cNvSpPr/>
            <p:nvPr/>
          </p:nvSpPr>
          <p:spPr>
            <a:xfrm>
              <a:off x="174425" y="3417406"/>
              <a:ext cx="1961037" cy="1954429"/>
            </a:xfrm>
            <a:custGeom>
              <a:avLst/>
              <a:gdLst/>
              <a:ahLst/>
              <a:cxnLst/>
              <a:rect l="0" t="0" r="0" b="0"/>
              <a:pathLst>
                <a:path w="1157911" h="1153828">
                  <a:moveTo>
                    <a:pt x="1157911" y="115382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4" name="Shape 47">
              <a:extLst>
                <a:ext uri="{FF2B5EF4-FFF2-40B4-BE49-F238E27FC236}">
                  <a16:creationId xmlns:a16="http://schemas.microsoft.com/office/drawing/2014/main" id="{297817DC-CE4A-F546-8E50-1A07C21F34AB}"/>
                </a:ext>
              </a:extLst>
            </p:cNvPr>
            <p:cNvSpPr/>
            <p:nvPr/>
          </p:nvSpPr>
          <p:spPr>
            <a:xfrm>
              <a:off x="174425" y="3273321"/>
              <a:ext cx="2120445" cy="2113300"/>
            </a:xfrm>
            <a:custGeom>
              <a:avLst/>
              <a:gdLst/>
              <a:ahLst/>
              <a:cxnLst/>
              <a:rect l="0" t="0" r="0" b="0"/>
              <a:pathLst>
                <a:path w="1252035" h="1247619">
                  <a:moveTo>
                    <a:pt x="1252035" y="124761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5" name="Shape 48">
              <a:extLst>
                <a:ext uri="{FF2B5EF4-FFF2-40B4-BE49-F238E27FC236}">
                  <a16:creationId xmlns:a16="http://schemas.microsoft.com/office/drawing/2014/main" id="{1EF95691-1D14-BE7D-4AC1-1C99A61ECFE0}"/>
                </a:ext>
              </a:extLst>
            </p:cNvPr>
            <p:cNvSpPr/>
            <p:nvPr/>
          </p:nvSpPr>
          <p:spPr>
            <a:xfrm>
              <a:off x="174425" y="3111226"/>
              <a:ext cx="2279851" cy="2272168"/>
            </a:xfrm>
            <a:custGeom>
              <a:avLst/>
              <a:gdLst/>
              <a:ahLst/>
              <a:cxnLst/>
              <a:rect l="0" t="0" r="0" b="0"/>
              <a:pathLst>
                <a:path w="1346157" h="1341410">
                  <a:moveTo>
                    <a:pt x="1346157" y="13414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6" name="Shape 49">
              <a:extLst>
                <a:ext uri="{FF2B5EF4-FFF2-40B4-BE49-F238E27FC236}">
                  <a16:creationId xmlns:a16="http://schemas.microsoft.com/office/drawing/2014/main" id="{EE9428CD-F5A3-8AEF-759B-539BDE1B8167}"/>
                </a:ext>
              </a:extLst>
            </p:cNvPr>
            <p:cNvSpPr/>
            <p:nvPr/>
          </p:nvSpPr>
          <p:spPr>
            <a:xfrm>
              <a:off x="174425" y="2949130"/>
              <a:ext cx="2439255" cy="2431034"/>
            </a:xfrm>
            <a:custGeom>
              <a:avLst/>
              <a:gdLst/>
              <a:ahLst/>
              <a:cxnLst/>
              <a:rect l="0" t="0" r="0" b="0"/>
              <a:pathLst>
                <a:path w="1440279" h="1435199">
                  <a:moveTo>
                    <a:pt x="1440279" y="143519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7" name="Shape 50">
              <a:extLst>
                <a:ext uri="{FF2B5EF4-FFF2-40B4-BE49-F238E27FC236}">
                  <a16:creationId xmlns:a16="http://schemas.microsoft.com/office/drawing/2014/main" id="{B35BFED5-7560-2C28-047D-A96B641AE1B3}"/>
                </a:ext>
              </a:extLst>
            </p:cNvPr>
            <p:cNvSpPr/>
            <p:nvPr/>
          </p:nvSpPr>
          <p:spPr>
            <a:xfrm>
              <a:off x="174425" y="2787035"/>
              <a:ext cx="2598659" cy="2589904"/>
            </a:xfrm>
            <a:custGeom>
              <a:avLst/>
              <a:gdLst/>
              <a:ahLst/>
              <a:cxnLst/>
              <a:rect l="0" t="0" r="0" b="0"/>
              <a:pathLst>
                <a:path w="1534401" h="1528990">
                  <a:moveTo>
                    <a:pt x="1534401" y="15289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8" name="Shape 51">
              <a:extLst>
                <a:ext uri="{FF2B5EF4-FFF2-40B4-BE49-F238E27FC236}">
                  <a16:creationId xmlns:a16="http://schemas.microsoft.com/office/drawing/2014/main" id="{20168A28-F5FB-E8CF-078A-DE0021DD27A6}"/>
                </a:ext>
              </a:extLst>
            </p:cNvPr>
            <p:cNvSpPr/>
            <p:nvPr/>
          </p:nvSpPr>
          <p:spPr>
            <a:xfrm>
              <a:off x="174425" y="2624939"/>
              <a:ext cx="2758067" cy="2748772"/>
            </a:xfrm>
            <a:custGeom>
              <a:avLst/>
              <a:gdLst/>
              <a:ahLst/>
              <a:cxnLst/>
              <a:rect l="0" t="0" r="0" b="0"/>
              <a:pathLst>
                <a:path w="1628524" h="1622781">
                  <a:moveTo>
                    <a:pt x="1628524" y="162278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9" name="Shape 52">
              <a:extLst>
                <a:ext uri="{FF2B5EF4-FFF2-40B4-BE49-F238E27FC236}">
                  <a16:creationId xmlns:a16="http://schemas.microsoft.com/office/drawing/2014/main" id="{077F0B32-D988-A2D2-537B-3F24810F68D7}"/>
                </a:ext>
              </a:extLst>
            </p:cNvPr>
            <p:cNvSpPr/>
            <p:nvPr/>
          </p:nvSpPr>
          <p:spPr>
            <a:xfrm>
              <a:off x="174425" y="2462844"/>
              <a:ext cx="2917474" cy="2907645"/>
            </a:xfrm>
            <a:custGeom>
              <a:avLst/>
              <a:gdLst/>
              <a:ahLst/>
              <a:cxnLst/>
              <a:rect l="0" t="0" r="0" b="0"/>
              <a:pathLst>
                <a:path w="1722648" h="1716573">
                  <a:moveTo>
                    <a:pt x="1722648" y="171657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0" name="Shape 53">
              <a:extLst>
                <a:ext uri="{FF2B5EF4-FFF2-40B4-BE49-F238E27FC236}">
                  <a16:creationId xmlns:a16="http://schemas.microsoft.com/office/drawing/2014/main" id="{E79F818B-FF8E-07D2-7163-814A974FF787}"/>
                </a:ext>
              </a:extLst>
            </p:cNvPr>
            <p:cNvSpPr/>
            <p:nvPr/>
          </p:nvSpPr>
          <p:spPr>
            <a:xfrm>
              <a:off x="174425" y="2318758"/>
              <a:ext cx="3076880" cy="3066511"/>
            </a:xfrm>
            <a:custGeom>
              <a:avLst/>
              <a:gdLst/>
              <a:ahLst/>
              <a:cxnLst/>
              <a:rect l="0" t="0" r="0" b="0"/>
              <a:pathLst>
                <a:path w="1816770" h="1810363">
                  <a:moveTo>
                    <a:pt x="1816770" y="18103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1" name="Shape 54">
              <a:extLst>
                <a:ext uri="{FF2B5EF4-FFF2-40B4-BE49-F238E27FC236}">
                  <a16:creationId xmlns:a16="http://schemas.microsoft.com/office/drawing/2014/main" id="{B3E27C0B-BCF3-1B02-DB04-E27F03A27901}"/>
                </a:ext>
              </a:extLst>
            </p:cNvPr>
            <p:cNvSpPr/>
            <p:nvPr/>
          </p:nvSpPr>
          <p:spPr>
            <a:xfrm>
              <a:off x="174425" y="2156662"/>
              <a:ext cx="3236284" cy="3225378"/>
            </a:xfrm>
            <a:custGeom>
              <a:avLst/>
              <a:gdLst/>
              <a:ahLst/>
              <a:cxnLst/>
              <a:rect l="0" t="0" r="0" b="0"/>
              <a:pathLst>
                <a:path w="1910892" h="1904153">
                  <a:moveTo>
                    <a:pt x="1910892" y="19041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2" name="Shape 55">
              <a:extLst>
                <a:ext uri="{FF2B5EF4-FFF2-40B4-BE49-F238E27FC236}">
                  <a16:creationId xmlns:a16="http://schemas.microsoft.com/office/drawing/2014/main" id="{7E8DD04B-EB69-FC0E-ED3C-F1C01891695C}"/>
                </a:ext>
              </a:extLst>
            </p:cNvPr>
            <p:cNvSpPr/>
            <p:nvPr/>
          </p:nvSpPr>
          <p:spPr>
            <a:xfrm>
              <a:off x="174425" y="1994567"/>
              <a:ext cx="3395690" cy="3384247"/>
            </a:xfrm>
            <a:custGeom>
              <a:avLst/>
              <a:gdLst/>
              <a:ahLst/>
              <a:cxnLst/>
              <a:rect l="0" t="0" r="0" b="0"/>
              <a:pathLst>
                <a:path w="2005014" h="1997943">
                  <a:moveTo>
                    <a:pt x="2005014" y="19979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3" name="Shape 56">
              <a:extLst>
                <a:ext uri="{FF2B5EF4-FFF2-40B4-BE49-F238E27FC236}">
                  <a16:creationId xmlns:a16="http://schemas.microsoft.com/office/drawing/2014/main" id="{20897C49-00B9-18C5-FA0E-EB7B968012C5}"/>
                </a:ext>
              </a:extLst>
            </p:cNvPr>
            <p:cNvSpPr/>
            <p:nvPr/>
          </p:nvSpPr>
          <p:spPr>
            <a:xfrm>
              <a:off x="174425" y="1832471"/>
              <a:ext cx="3555096" cy="3543116"/>
            </a:xfrm>
            <a:custGeom>
              <a:avLst/>
              <a:gdLst/>
              <a:ahLst/>
              <a:cxnLst/>
              <a:rect l="0" t="0" r="0" b="0"/>
              <a:pathLst>
                <a:path w="2099137" h="2091734">
                  <a:moveTo>
                    <a:pt x="2099137" y="20917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4" name="Shape 57">
              <a:extLst>
                <a:ext uri="{FF2B5EF4-FFF2-40B4-BE49-F238E27FC236}">
                  <a16:creationId xmlns:a16="http://schemas.microsoft.com/office/drawing/2014/main" id="{436438AD-A608-95B9-6AC2-03AB264108DD}"/>
                </a:ext>
              </a:extLst>
            </p:cNvPr>
            <p:cNvSpPr/>
            <p:nvPr/>
          </p:nvSpPr>
          <p:spPr>
            <a:xfrm>
              <a:off x="174425" y="1670376"/>
              <a:ext cx="3714505" cy="3701988"/>
            </a:xfrm>
            <a:custGeom>
              <a:avLst/>
              <a:gdLst/>
              <a:ahLst/>
              <a:cxnLst/>
              <a:rect l="0" t="0" r="0" b="0"/>
              <a:pathLst>
                <a:path w="2193261" h="2185526">
                  <a:moveTo>
                    <a:pt x="2193261" y="218552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5" name="Shape 58">
              <a:extLst>
                <a:ext uri="{FF2B5EF4-FFF2-40B4-BE49-F238E27FC236}">
                  <a16:creationId xmlns:a16="http://schemas.microsoft.com/office/drawing/2014/main" id="{9C84224A-33B5-CF8D-F35B-CC3EA5D29293}"/>
                </a:ext>
              </a:extLst>
            </p:cNvPr>
            <p:cNvSpPr/>
            <p:nvPr/>
          </p:nvSpPr>
          <p:spPr>
            <a:xfrm>
              <a:off x="174425" y="1526291"/>
              <a:ext cx="3873909" cy="3860853"/>
            </a:xfrm>
            <a:custGeom>
              <a:avLst/>
              <a:gdLst/>
              <a:ahLst/>
              <a:cxnLst/>
              <a:rect l="0" t="0" r="0" b="0"/>
              <a:pathLst>
                <a:path w="2287383" h="2279315">
                  <a:moveTo>
                    <a:pt x="2287383" y="227931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6" name="Shape 59">
              <a:extLst>
                <a:ext uri="{FF2B5EF4-FFF2-40B4-BE49-F238E27FC236}">
                  <a16:creationId xmlns:a16="http://schemas.microsoft.com/office/drawing/2014/main" id="{F82A0B44-7DCD-9B84-4224-F1CF12F4C09E}"/>
                </a:ext>
              </a:extLst>
            </p:cNvPr>
            <p:cNvSpPr/>
            <p:nvPr/>
          </p:nvSpPr>
          <p:spPr>
            <a:xfrm>
              <a:off x="174425" y="1364196"/>
              <a:ext cx="4033315" cy="4019723"/>
            </a:xfrm>
            <a:custGeom>
              <a:avLst/>
              <a:gdLst/>
              <a:ahLst/>
              <a:cxnLst/>
              <a:rect l="0" t="0" r="0" b="0"/>
              <a:pathLst>
                <a:path w="2381506" h="2373107">
                  <a:moveTo>
                    <a:pt x="2381506" y="23731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7" name="Shape 60">
              <a:extLst>
                <a:ext uri="{FF2B5EF4-FFF2-40B4-BE49-F238E27FC236}">
                  <a16:creationId xmlns:a16="http://schemas.microsoft.com/office/drawing/2014/main" id="{87034F10-86BF-181E-EF3A-E94183023416}"/>
                </a:ext>
              </a:extLst>
            </p:cNvPr>
            <p:cNvSpPr/>
            <p:nvPr/>
          </p:nvSpPr>
          <p:spPr>
            <a:xfrm>
              <a:off x="174425" y="1202099"/>
              <a:ext cx="4192721" cy="4178594"/>
            </a:xfrm>
            <a:custGeom>
              <a:avLst/>
              <a:gdLst/>
              <a:ahLst/>
              <a:cxnLst/>
              <a:rect l="0" t="0" r="0" b="0"/>
              <a:pathLst>
                <a:path w="2475628" h="2466898">
                  <a:moveTo>
                    <a:pt x="2475628" y="246689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8" name="Shape 61">
              <a:extLst>
                <a:ext uri="{FF2B5EF4-FFF2-40B4-BE49-F238E27FC236}">
                  <a16:creationId xmlns:a16="http://schemas.microsoft.com/office/drawing/2014/main" id="{1891CB99-231E-2675-4E61-288A547E2440}"/>
                </a:ext>
              </a:extLst>
            </p:cNvPr>
            <p:cNvSpPr/>
            <p:nvPr/>
          </p:nvSpPr>
          <p:spPr>
            <a:xfrm>
              <a:off x="174425" y="1040003"/>
              <a:ext cx="4352129" cy="4337464"/>
            </a:xfrm>
            <a:custGeom>
              <a:avLst/>
              <a:gdLst/>
              <a:ahLst/>
              <a:cxnLst/>
              <a:rect l="0" t="0" r="0" b="0"/>
              <a:pathLst>
                <a:path w="2569752" h="2560690">
                  <a:moveTo>
                    <a:pt x="2569752" y="25606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9" name="Shape 62">
              <a:extLst>
                <a:ext uri="{FF2B5EF4-FFF2-40B4-BE49-F238E27FC236}">
                  <a16:creationId xmlns:a16="http://schemas.microsoft.com/office/drawing/2014/main" id="{A519B5F5-02C6-9C22-5942-D3CD8A083D1C}"/>
                </a:ext>
              </a:extLst>
            </p:cNvPr>
            <p:cNvSpPr/>
            <p:nvPr/>
          </p:nvSpPr>
          <p:spPr>
            <a:xfrm>
              <a:off x="174425" y="877908"/>
              <a:ext cx="4511534" cy="4496331"/>
            </a:xfrm>
            <a:custGeom>
              <a:avLst/>
              <a:gdLst/>
              <a:ahLst/>
              <a:cxnLst/>
              <a:rect l="0" t="0" r="0" b="0"/>
              <a:pathLst>
                <a:path w="2663874" h="2654479">
                  <a:moveTo>
                    <a:pt x="2663874" y="265447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0" name="Shape 63">
              <a:extLst>
                <a:ext uri="{FF2B5EF4-FFF2-40B4-BE49-F238E27FC236}">
                  <a16:creationId xmlns:a16="http://schemas.microsoft.com/office/drawing/2014/main" id="{570BB223-1417-9920-31A3-B84FBC39CEA8}"/>
                </a:ext>
              </a:extLst>
            </p:cNvPr>
            <p:cNvSpPr/>
            <p:nvPr/>
          </p:nvSpPr>
          <p:spPr>
            <a:xfrm>
              <a:off x="174425" y="715812"/>
              <a:ext cx="4670939" cy="4655200"/>
            </a:xfrm>
            <a:custGeom>
              <a:avLst/>
              <a:gdLst/>
              <a:ahLst/>
              <a:cxnLst/>
              <a:rect l="0" t="0" r="0" b="0"/>
              <a:pathLst>
                <a:path w="2757996" h="2748270">
                  <a:moveTo>
                    <a:pt x="2757996" y="274827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1" name="Shape 64">
              <a:extLst>
                <a:ext uri="{FF2B5EF4-FFF2-40B4-BE49-F238E27FC236}">
                  <a16:creationId xmlns:a16="http://schemas.microsoft.com/office/drawing/2014/main" id="{B8DAFAC8-CE85-3C83-22CE-F5865D1DFEC1}"/>
                </a:ext>
              </a:extLst>
            </p:cNvPr>
            <p:cNvSpPr/>
            <p:nvPr/>
          </p:nvSpPr>
          <p:spPr>
            <a:xfrm>
              <a:off x="174425" y="571728"/>
              <a:ext cx="4830346" cy="4814070"/>
            </a:xfrm>
            <a:custGeom>
              <a:avLst/>
              <a:gdLst/>
              <a:ahLst/>
              <a:cxnLst/>
              <a:rect l="0" t="0" r="0" b="0"/>
              <a:pathLst>
                <a:path w="2852119" h="2842062">
                  <a:moveTo>
                    <a:pt x="2852119" y="284206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2" name="Shape 65">
              <a:extLst>
                <a:ext uri="{FF2B5EF4-FFF2-40B4-BE49-F238E27FC236}">
                  <a16:creationId xmlns:a16="http://schemas.microsoft.com/office/drawing/2014/main" id="{E938B9B3-A229-5EB5-D0F6-683E2C94971E}"/>
                </a:ext>
              </a:extLst>
            </p:cNvPr>
            <p:cNvSpPr/>
            <p:nvPr/>
          </p:nvSpPr>
          <p:spPr>
            <a:xfrm>
              <a:off x="174425" y="409632"/>
              <a:ext cx="4989750" cy="4972937"/>
            </a:xfrm>
            <a:custGeom>
              <a:avLst/>
              <a:gdLst/>
              <a:ahLst/>
              <a:cxnLst/>
              <a:rect l="0" t="0" r="0" b="0"/>
              <a:pathLst>
                <a:path w="2946241" h="2935851">
                  <a:moveTo>
                    <a:pt x="2946241" y="293585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3" name="Shape 66">
              <a:extLst>
                <a:ext uri="{FF2B5EF4-FFF2-40B4-BE49-F238E27FC236}">
                  <a16:creationId xmlns:a16="http://schemas.microsoft.com/office/drawing/2014/main" id="{2E9C700B-317E-01B3-8B83-0297FC31B74A}"/>
                </a:ext>
              </a:extLst>
            </p:cNvPr>
            <p:cNvSpPr/>
            <p:nvPr/>
          </p:nvSpPr>
          <p:spPr>
            <a:xfrm>
              <a:off x="174425" y="247537"/>
              <a:ext cx="5149155" cy="5131804"/>
            </a:xfrm>
            <a:custGeom>
              <a:avLst/>
              <a:gdLst/>
              <a:ahLst/>
              <a:cxnLst/>
              <a:rect l="0" t="0" r="0" b="0"/>
              <a:pathLst>
                <a:path w="3040363" h="3029641">
                  <a:moveTo>
                    <a:pt x="3040363" y="30296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4" name="Shape 67">
              <a:extLst>
                <a:ext uri="{FF2B5EF4-FFF2-40B4-BE49-F238E27FC236}">
                  <a16:creationId xmlns:a16="http://schemas.microsoft.com/office/drawing/2014/main" id="{76212E3A-09D7-1A7F-7E03-525C428C1468}"/>
                </a:ext>
              </a:extLst>
            </p:cNvPr>
            <p:cNvSpPr/>
            <p:nvPr/>
          </p:nvSpPr>
          <p:spPr>
            <a:xfrm>
              <a:off x="192432" y="85441"/>
              <a:ext cx="5304699" cy="5286826"/>
            </a:xfrm>
            <a:custGeom>
              <a:avLst/>
              <a:gdLst/>
              <a:ahLst/>
              <a:cxnLst/>
              <a:rect l="0" t="0" r="0" b="0"/>
              <a:pathLst>
                <a:path w="3132205" h="3121160">
                  <a:moveTo>
                    <a:pt x="3132205" y="312116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5" name="Shape 68">
              <a:extLst>
                <a:ext uri="{FF2B5EF4-FFF2-40B4-BE49-F238E27FC236}">
                  <a16:creationId xmlns:a16="http://schemas.microsoft.com/office/drawing/2014/main" id="{E0E0D2D4-B3A1-1F02-06FE-E771520F9C2E}"/>
                </a:ext>
              </a:extLst>
            </p:cNvPr>
            <p:cNvSpPr/>
            <p:nvPr/>
          </p:nvSpPr>
          <p:spPr>
            <a:xfrm>
              <a:off x="246455" y="-4612"/>
              <a:ext cx="5401205" cy="5383004"/>
            </a:xfrm>
            <a:custGeom>
              <a:avLst/>
              <a:gdLst/>
              <a:ahLst/>
              <a:cxnLst/>
              <a:rect l="0" t="0" r="0" b="0"/>
              <a:pathLst>
                <a:path w="3189188" h="3177941">
                  <a:moveTo>
                    <a:pt x="3189188" y="31779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6" name="Shape 69">
              <a:extLst>
                <a:ext uri="{FF2B5EF4-FFF2-40B4-BE49-F238E27FC236}">
                  <a16:creationId xmlns:a16="http://schemas.microsoft.com/office/drawing/2014/main" id="{1DE6497B-A8FD-B647-AC5E-BEE39D62FE3E}"/>
                </a:ext>
              </a:extLst>
            </p:cNvPr>
            <p:cNvSpPr/>
            <p:nvPr/>
          </p:nvSpPr>
          <p:spPr>
            <a:xfrm>
              <a:off x="390515" y="-22622"/>
              <a:ext cx="5416864" cy="5398610"/>
            </a:xfrm>
            <a:custGeom>
              <a:avLst/>
              <a:gdLst/>
              <a:ahLst/>
              <a:cxnLst/>
              <a:rect l="0" t="0" r="0" b="0"/>
              <a:pathLst>
                <a:path w="3198434" h="3187154">
                  <a:moveTo>
                    <a:pt x="3198434" y="318715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7" name="Shape 70">
              <a:extLst>
                <a:ext uri="{FF2B5EF4-FFF2-40B4-BE49-F238E27FC236}">
                  <a16:creationId xmlns:a16="http://schemas.microsoft.com/office/drawing/2014/main" id="{E18CF802-6E13-CF57-80D8-82F235DFF859}"/>
                </a:ext>
              </a:extLst>
            </p:cNvPr>
            <p:cNvSpPr/>
            <p:nvPr/>
          </p:nvSpPr>
          <p:spPr>
            <a:xfrm>
              <a:off x="552583" y="-22622"/>
              <a:ext cx="5416836" cy="5398582"/>
            </a:xfrm>
            <a:custGeom>
              <a:avLst/>
              <a:gdLst/>
              <a:ahLst/>
              <a:cxnLst/>
              <a:rect l="0" t="0" r="0" b="0"/>
              <a:pathLst>
                <a:path w="3198417" h="3187137">
                  <a:moveTo>
                    <a:pt x="3198417" y="318713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8" name="Shape 71">
              <a:extLst>
                <a:ext uri="{FF2B5EF4-FFF2-40B4-BE49-F238E27FC236}">
                  <a16:creationId xmlns:a16="http://schemas.microsoft.com/office/drawing/2014/main" id="{0FCF958A-0466-A7AE-F771-35BFEEADA994}"/>
                </a:ext>
              </a:extLst>
            </p:cNvPr>
            <p:cNvSpPr/>
            <p:nvPr/>
          </p:nvSpPr>
          <p:spPr>
            <a:xfrm>
              <a:off x="714651" y="-22622"/>
              <a:ext cx="5416807" cy="5398554"/>
            </a:xfrm>
            <a:custGeom>
              <a:avLst/>
              <a:gdLst/>
              <a:ahLst/>
              <a:cxnLst/>
              <a:rect l="0" t="0" r="0" b="0"/>
              <a:pathLst>
                <a:path w="3198400" h="3187121">
                  <a:moveTo>
                    <a:pt x="3198400" y="31871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9" name="Shape 72">
              <a:extLst>
                <a:ext uri="{FF2B5EF4-FFF2-40B4-BE49-F238E27FC236}">
                  <a16:creationId xmlns:a16="http://schemas.microsoft.com/office/drawing/2014/main" id="{D4AB4A22-4981-B53F-73DD-4F027EDF97F7}"/>
                </a:ext>
              </a:extLst>
            </p:cNvPr>
            <p:cNvSpPr/>
            <p:nvPr/>
          </p:nvSpPr>
          <p:spPr>
            <a:xfrm>
              <a:off x="876721" y="-22622"/>
              <a:ext cx="5416780" cy="5398526"/>
            </a:xfrm>
            <a:custGeom>
              <a:avLst/>
              <a:gdLst/>
              <a:ahLst/>
              <a:cxnLst/>
              <a:rect l="0" t="0" r="0" b="0"/>
              <a:pathLst>
                <a:path w="3198384" h="3187104">
                  <a:moveTo>
                    <a:pt x="3198384" y="318710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0" name="Shape 73">
              <a:extLst>
                <a:ext uri="{FF2B5EF4-FFF2-40B4-BE49-F238E27FC236}">
                  <a16:creationId xmlns:a16="http://schemas.microsoft.com/office/drawing/2014/main" id="{4D94AD9F-DAE9-B3E9-171D-3ABDD2CD4611}"/>
                </a:ext>
              </a:extLst>
            </p:cNvPr>
            <p:cNvSpPr/>
            <p:nvPr/>
          </p:nvSpPr>
          <p:spPr>
            <a:xfrm>
              <a:off x="1038790" y="-22622"/>
              <a:ext cx="6864043" cy="6840912"/>
            </a:xfrm>
            <a:custGeom>
              <a:avLst/>
              <a:gdLst/>
              <a:ahLst/>
              <a:cxnLst/>
              <a:rect l="0" t="0" r="0" b="0"/>
              <a:pathLst>
                <a:path w="4052933" h="4038640">
                  <a:moveTo>
                    <a:pt x="4052933" y="403864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1" name="Shape 74">
              <a:extLst>
                <a:ext uri="{FF2B5EF4-FFF2-40B4-BE49-F238E27FC236}">
                  <a16:creationId xmlns:a16="http://schemas.microsoft.com/office/drawing/2014/main" id="{D2926C84-5289-D1F2-03B6-3C313CC796CD}"/>
                </a:ext>
              </a:extLst>
            </p:cNvPr>
            <p:cNvSpPr/>
            <p:nvPr/>
          </p:nvSpPr>
          <p:spPr>
            <a:xfrm>
              <a:off x="1182849" y="-22622"/>
              <a:ext cx="6704609" cy="6682018"/>
            </a:xfrm>
            <a:custGeom>
              <a:avLst/>
              <a:gdLst/>
              <a:ahLst/>
              <a:cxnLst/>
              <a:rect l="0" t="0" r="0" b="0"/>
              <a:pathLst>
                <a:path w="3958794" h="3944834">
                  <a:moveTo>
                    <a:pt x="3958794" y="39448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2" name="Shape 75">
              <a:extLst>
                <a:ext uri="{FF2B5EF4-FFF2-40B4-BE49-F238E27FC236}">
                  <a16:creationId xmlns:a16="http://schemas.microsoft.com/office/drawing/2014/main" id="{6CA00CF7-4C20-1FA6-716E-CCB825FDF657}"/>
                </a:ext>
              </a:extLst>
            </p:cNvPr>
            <p:cNvSpPr/>
            <p:nvPr/>
          </p:nvSpPr>
          <p:spPr>
            <a:xfrm>
              <a:off x="1344918" y="-22622"/>
              <a:ext cx="6545177" cy="6523123"/>
            </a:xfrm>
            <a:custGeom>
              <a:avLst/>
              <a:gdLst/>
              <a:ahLst/>
              <a:cxnLst/>
              <a:rect l="0" t="0" r="0" b="0"/>
              <a:pathLst>
                <a:path w="3864656" h="3851027">
                  <a:moveTo>
                    <a:pt x="3864656" y="385102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3" name="Shape 76">
              <a:extLst>
                <a:ext uri="{FF2B5EF4-FFF2-40B4-BE49-F238E27FC236}">
                  <a16:creationId xmlns:a16="http://schemas.microsoft.com/office/drawing/2014/main" id="{0F334854-D5A8-71C8-44F9-92B6FF0BAD4E}"/>
                </a:ext>
              </a:extLst>
            </p:cNvPr>
            <p:cNvSpPr/>
            <p:nvPr/>
          </p:nvSpPr>
          <p:spPr>
            <a:xfrm>
              <a:off x="1506986" y="-22622"/>
              <a:ext cx="6385739" cy="6364222"/>
            </a:xfrm>
            <a:custGeom>
              <a:avLst/>
              <a:gdLst/>
              <a:ahLst/>
              <a:cxnLst/>
              <a:rect l="0" t="0" r="0" b="0"/>
              <a:pathLst>
                <a:path w="3770515" h="3757218">
                  <a:moveTo>
                    <a:pt x="3770515" y="375721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4" name="Shape 77">
              <a:extLst>
                <a:ext uri="{FF2B5EF4-FFF2-40B4-BE49-F238E27FC236}">
                  <a16:creationId xmlns:a16="http://schemas.microsoft.com/office/drawing/2014/main" id="{A7D6C22B-A421-F178-71E6-E929E7607F8D}"/>
                </a:ext>
              </a:extLst>
            </p:cNvPr>
            <p:cNvSpPr/>
            <p:nvPr/>
          </p:nvSpPr>
          <p:spPr>
            <a:xfrm>
              <a:off x="1669054" y="-22622"/>
              <a:ext cx="6226305" cy="6205326"/>
            </a:xfrm>
            <a:custGeom>
              <a:avLst/>
              <a:gdLst/>
              <a:ahLst/>
              <a:cxnLst/>
              <a:rect l="0" t="0" r="0" b="0"/>
              <a:pathLst>
                <a:path w="3676375" h="3663411">
                  <a:moveTo>
                    <a:pt x="3676375" y="36634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5" name="Shape 78">
              <a:extLst>
                <a:ext uri="{FF2B5EF4-FFF2-40B4-BE49-F238E27FC236}">
                  <a16:creationId xmlns:a16="http://schemas.microsoft.com/office/drawing/2014/main" id="{EF8353B1-BCF4-700C-B0AE-ECEAFF21FF64}"/>
                </a:ext>
              </a:extLst>
            </p:cNvPr>
            <p:cNvSpPr/>
            <p:nvPr/>
          </p:nvSpPr>
          <p:spPr>
            <a:xfrm>
              <a:off x="1831122" y="-22622"/>
              <a:ext cx="6066873" cy="6046430"/>
            </a:xfrm>
            <a:custGeom>
              <a:avLst/>
              <a:gdLst/>
              <a:ahLst/>
              <a:cxnLst/>
              <a:rect l="0" t="0" r="0" b="0"/>
              <a:pathLst>
                <a:path w="3582238" h="3569605">
                  <a:moveTo>
                    <a:pt x="3582238" y="356960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6" name="Shape 79">
              <a:extLst>
                <a:ext uri="{FF2B5EF4-FFF2-40B4-BE49-F238E27FC236}">
                  <a16:creationId xmlns:a16="http://schemas.microsoft.com/office/drawing/2014/main" id="{2F727C03-DD11-FC38-F58D-FB715E934ACE}"/>
                </a:ext>
              </a:extLst>
            </p:cNvPr>
            <p:cNvSpPr/>
            <p:nvPr/>
          </p:nvSpPr>
          <p:spPr>
            <a:xfrm>
              <a:off x="1993191" y="-22622"/>
              <a:ext cx="5907439" cy="5887533"/>
            </a:xfrm>
            <a:custGeom>
              <a:avLst/>
              <a:gdLst/>
              <a:ahLst/>
              <a:cxnLst/>
              <a:rect l="0" t="0" r="0" b="0"/>
              <a:pathLst>
                <a:path w="3488098" h="3475797">
                  <a:moveTo>
                    <a:pt x="3488098" y="347579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7" name="Shape 80">
              <a:extLst>
                <a:ext uri="{FF2B5EF4-FFF2-40B4-BE49-F238E27FC236}">
                  <a16:creationId xmlns:a16="http://schemas.microsoft.com/office/drawing/2014/main" id="{48201E22-3DBB-8DE3-4389-6FFD7A125687}"/>
                </a:ext>
              </a:extLst>
            </p:cNvPr>
            <p:cNvSpPr/>
            <p:nvPr/>
          </p:nvSpPr>
          <p:spPr>
            <a:xfrm>
              <a:off x="2155259" y="-22622"/>
              <a:ext cx="5748004" cy="5728635"/>
            </a:xfrm>
            <a:custGeom>
              <a:avLst/>
              <a:gdLst/>
              <a:ahLst/>
              <a:cxnLst/>
              <a:rect l="0" t="0" r="0" b="0"/>
              <a:pathLst>
                <a:path w="3393958" h="3381989">
                  <a:moveTo>
                    <a:pt x="3393958" y="338198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8" name="Shape 81">
              <a:extLst>
                <a:ext uri="{FF2B5EF4-FFF2-40B4-BE49-F238E27FC236}">
                  <a16:creationId xmlns:a16="http://schemas.microsoft.com/office/drawing/2014/main" id="{778AFE4D-0BDE-A1E6-0933-CC50CF6581F8}"/>
                </a:ext>
              </a:extLst>
            </p:cNvPr>
            <p:cNvSpPr/>
            <p:nvPr/>
          </p:nvSpPr>
          <p:spPr>
            <a:xfrm>
              <a:off x="2299321" y="-22622"/>
              <a:ext cx="5588569" cy="5569738"/>
            </a:xfrm>
            <a:custGeom>
              <a:avLst/>
              <a:gdLst/>
              <a:ahLst/>
              <a:cxnLst/>
              <a:rect l="0" t="0" r="0" b="0"/>
              <a:pathLst>
                <a:path w="3299819" h="3288182">
                  <a:moveTo>
                    <a:pt x="3299819" y="328818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9" name="Shape 82">
              <a:extLst>
                <a:ext uri="{FF2B5EF4-FFF2-40B4-BE49-F238E27FC236}">
                  <a16:creationId xmlns:a16="http://schemas.microsoft.com/office/drawing/2014/main" id="{15A25108-E95C-90FF-CC73-553BB59457E2}"/>
                </a:ext>
              </a:extLst>
            </p:cNvPr>
            <p:cNvSpPr/>
            <p:nvPr/>
          </p:nvSpPr>
          <p:spPr>
            <a:xfrm>
              <a:off x="2461389" y="-22622"/>
              <a:ext cx="5429137" cy="5410844"/>
            </a:xfrm>
            <a:custGeom>
              <a:avLst/>
              <a:gdLst/>
              <a:ahLst/>
              <a:cxnLst/>
              <a:rect l="0" t="0" r="0" b="0"/>
              <a:pathLst>
                <a:path w="3205680" h="3194376">
                  <a:moveTo>
                    <a:pt x="3205680" y="319437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0" name="Shape 83">
              <a:extLst>
                <a:ext uri="{FF2B5EF4-FFF2-40B4-BE49-F238E27FC236}">
                  <a16:creationId xmlns:a16="http://schemas.microsoft.com/office/drawing/2014/main" id="{6E31F987-DACA-1A4A-6171-BE9819F6C32E}"/>
                </a:ext>
              </a:extLst>
            </p:cNvPr>
            <p:cNvSpPr/>
            <p:nvPr/>
          </p:nvSpPr>
          <p:spPr>
            <a:xfrm>
              <a:off x="2623457" y="-22622"/>
              <a:ext cx="5269700" cy="5251943"/>
            </a:xfrm>
            <a:custGeom>
              <a:avLst/>
              <a:gdLst/>
              <a:ahLst/>
              <a:cxnLst/>
              <a:rect l="0" t="0" r="0" b="0"/>
              <a:pathLst>
                <a:path w="3111540" h="3100567">
                  <a:moveTo>
                    <a:pt x="3111540" y="310056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1" name="Shape 84">
              <a:extLst>
                <a:ext uri="{FF2B5EF4-FFF2-40B4-BE49-F238E27FC236}">
                  <a16:creationId xmlns:a16="http://schemas.microsoft.com/office/drawing/2014/main" id="{99AB18F9-0508-7035-205A-59301930820B}"/>
                </a:ext>
              </a:extLst>
            </p:cNvPr>
            <p:cNvSpPr/>
            <p:nvPr/>
          </p:nvSpPr>
          <p:spPr>
            <a:xfrm>
              <a:off x="2785525" y="-22622"/>
              <a:ext cx="5110267" cy="5093049"/>
            </a:xfrm>
            <a:custGeom>
              <a:avLst/>
              <a:gdLst/>
              <a:ahLst/>
              <a:cxnLst/>
              <a:rect l="0" t="0" r="0" b="0"/>
              <a:pathLst>
                <a:path w="3017401" h="3006761">
                  <a:moveTo>
                    <a:pt x="3017401" y="300676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2" name="Shape 85">
              <a:extLst>
                <a:ext uri="{FF2B5EF4-FFF2-40B4-BE49-F238E27FC236}">
                  <a16:creationId xmlns:a16="http://schemas.microsoft.com/office/drawing/2014/main" id="{FEEB589A-2115-969A-78DA-1899F5F495C4}"/>
                </a:ext>
              </a:extLst>
            </p:cNvPr>
            <p:cNvSpPr/>
            <p:nvPr/>
          </p:nvSpPr>
          <p:spPr>
            <a:xfrm>
              <a:off x="2947594" y="-22622"/>
              <a:ext cx="4950831" cy="4934151"/>
            </a:xfrm>
            <a:custGeom>
              <a:avLst/>
              <a:gdLst/>
              <a:ahLst/>
              <a:cxnLst/>
              <a:rect l="0" t="0" r="0" b="0"/>
              <a:pathLst>
                <a:path w="2923261" h="2912953">
                  <a:moveTo>
                    <a:pt x="2923261" y="29129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3" name="Shape 86">
              <a:extLst>
                <a:ext uri="{FF2B5EF4-FFF2-40B4-BE49-F238E27FC236}">
                  <a16:creationId xmlns:a16="http://schemas.microsoft.com/office/drawing/2014/main" id="{D5F05CCA-BF2A-BE9E-5F3E-C0AD8336D17F}"/>
                </a:ext>
              </a:extLst>
            </p:cNvPr>
            <p:cNvSpPr/>
            <p:nvPr/>
          </p:nvSpPr>
          <p:spPr>
            <a:xfrm>
              <a:off x="3109662" y="-22622"/>
              <a:ext cx="4791400" cy="4775254"/>
            </a:xfrm>
            <a:custGeom>
              <a:avLst/>
              <a:gdLst/>
              <a:ahLst/>
              <a:cxnLst/>
              <a:rect l="0" t="0" r="0" b="0"/>
              <a:pathLst>
                <a:path w="2829123" h="2819146">
                  <a:moveTo>
                    <a:pt x="2829123" y="28191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4" name="Shape 87">
              <a:extLst>
                <a:ext uri="{FF2B5EF4-FFF2-40B4-BE49-F238E27FC236}">
                  <a16:creationId xmlns:a16="http://schemas.microsoft.com/office/drawing/2014/main" id="{B5BB363F-37EF-2721-3E15-58CE272230B4}"/>
                </a:ext>
              </a:extLst>
            </p:cNvPr>
            <p:cNvSpPr/>
            <p:nvPr/>
          </p:nvSpPr>
          <p:spPr>
            <a:xfrm>
              <a:off x="3271730" y="-22622"/>
              <a:ext cx="4631965" cy="4616357"/>
            </a:xfrm>
            <a:custGeom>
              <a:avLst/>
              <a:gdLst/>
              <a:ahLst/>
              <a:cxnLst/>
              <a:rect l="0" t="0" r="0" b="0"/>
              <a:pathLst>
                <a:path w="2734983" h="2725338">
                  <a:moveTo>
                    <a:pt x="2734983" y="272533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5" name="Shape 88">
              <a:extLst>
                <a:ext uri="{FF2B5EF4-FFF2-40B4-BE49-F238E27FC236}">
                  <a16:creationId xmlns:a16="http://schemas.microsoft.com/office/drawing/2014/main" id="{BA742E4F-A0B0-57F5-5454-A0C1D1B5E2EE}"/>
                </a:ext>
              </a:extLst>
            </p:cNvPr>
            <p:cNvSpPr/>
            <p:nvPr/>
          </p:nvSpPr>
          <p:spPr>
            <a:xfrm>
              <a:off x="3415790" y="-22622"/>
              <a:ext cx="4472530" cy="4457459"/>
            </a:xfrm>
            <a:custGeom>
              <a:avLst/>
              <a:gdLst/>
              <a:ahLst/>
              <a:cxnLst/>
              <a:rect l="0" t="0" r="0" b="0"/>
              <a:pathLst>
                <a:path w="2640844" h="2631531">
                  <a:moveTo>
                    <a:pt x="2640844" y="263153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6" name="Shape 89">
              <a:extLst>
                <a:ext uri="{FF2B5EF4-FFF2-40B4-BE49-F238E27FC236}">
                  <a16:creationId xmlns:a16="http://schemas.microsoft.com/office/drawing/2014/main" id="{47AEF4B3-21F3-3DE2-DAE7-1F569F559793}"/>
                </a:ext>
              </a:extLst>
            </p:cNvPr>
            <p:cNvSpPr/>
            <p:nvPr/>
          </p:nvSpPr>
          <p:spPr>
            <a:xfrm>
              <a:off x="3577858" y="-22622"/>
              <a:ext cx="4313096" cy="4298562"/>
            </a:xfrm>
            <a:custGeom>
              <a:avLst/>
              <a:gdLst/>
              <a:ahLst/>
              <a:cxnLst/>
              <a:rect l="0" t="0" r="0" b="0"/>
              <a:pathLst>
                <a:path w="2546704" h="2537723">
                  <a:moveTo>
                    <a:pt x="2546704" y="253772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7" name="Shape 90">
              <a:extLst>
                <a:ext uri="{FF2B5EF4-FFF2-40B4-BE49-F238E27FC236}">
                  <a16:creationId xmlns:a16="http://schemas.microsoft.com/office/drawing/2014/main" id="{C6D1F5C8-F54E-AD0B-828C-C88D2C0180EC}"/>
                </a:ext>
              </a:extLst>
            </p:cNvPr>
            <p:cNvSpPr/>
            <p:nvPr/>
          </p:nvSpPr>
          <p:spPr>
            <a:xfrm>
              <a:off x="3739927" y="-22622"/>
              <a:ext cx="4153661" cy="4139664"/>
            </a:xfrm>
            <a:custGeom>
              <a:avLst/>
              <a:gdLst/>
              <a:ahLst/>
              <a:cxnLst/>
              <a:rect l="0" t="0" r="0" b="0"/>
              <a:pathLst>
                <a:path w="2452565" h="2443916">
                  <a:moveTo>
                    <a:pt x="2452565" y="244391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8" name="Shape 91">
              <a:extLst>
                <a:ext uri="{FF2B5EF4-FFF2-40B4-BE49-F238E27FC236}">
                  <a16:creationId xmlns:a16="http://schemas.microsoft.com/office/drawing/2014/main" id="{4041281F-239C-F793-FCD9-D7AC9D98DFC4}"/>
                </a:ext>
              </a:extLst>
            </p:cNvPr>
            <p:cNvSpPr/>
            <p:nvPr/>
          </p:nvSpPr>
          <p:spPr>
            <a:xfrm>
              <a:off x="3901995" y="-22622"/>
              <a:ext cx="3994230" cy="3980770"/>
            </a:xfrm>
            <a:custGeom>
              <a:avLst/>
              <a:gdLst/>
              <a:ahLst/>
              <a:cxnLst/>
              <a:rect l="0" t="0" r="0" b="0"/>
              <a:pathLst>
                <a:path w="2358427" h="2350110">
                  <a:moveTo>
                    <a:pt x="2358427" y="23501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9" name="Shape 92">
              <a:extLst>
                <a:ext uri="{FF2B5EF4-FFF2-40B4-BE49-F238E27FC236}">
                  <a16:creationId xmlns:a16="http://schemas.microsoft.com/office/drawing/2014/main" id="{A23AE531-EF52-8CD3-0E1E-6BCFB9ADE330}"/>
                </a:ext>
              </a:extLst>
            </p:cNvPr>
            <p:cNvSpPr/>
            <p:nvPr/>
          </p:nvSpPr>
          <p:spPr>
            <a:xfrm>
              <a:off x="4064063" y="-22622"/>
              <a:ext cx="3834793" cy="3821873"/>
            </a:xfrm>
            <a:custGeom>
              <a:avLst/>
              <a:gdLst/>
              <a:ahLst/>
              <a:cxnLst/>
              <a:rect l="0" t="0" r="0" b="0"/>
              <a:pathLst>
                <a:path w="2264287" h="2256302">
                  <a:moveTo>
                    <a:pt x="2264287" y="22563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0" name="Shape 93">
              <a:extLst>
                <a:ext uri="{FF2B5EF4-FFF2-40B4-BE49-F238E27FC236}">
                  <a16:creationId xmlns:a16="http://schemas.microsoft.com/office/drawing/2014/main" id="{C4EECD11-DD13-8D0E-E4D2-7199C7CAFC71}"/>
                </a:ext>
              </a:extLst>
            </p:cNvPr>
            <p:cNvSpPr/>
            <p:nvPr/>
          </p:nvSpPr>
          <p:spPr>
            <a:xfrm>
              <a:off x="4226131" y="-22622"/>
              <a:ext cx="3675360" cy="3662974"/>
            </a:xfrm>
            <a:custGeom>
              <a:avLst/>
              <a:gdLst/>
              <a:ahLst/>
              <a:cxnLst/>
              <a:rect l="0" t="0" r="0" b="0"/>
              <a:pathLst>
                <a:path w="2170148" h="2162494">
                  <a:moveTo>
                    <a:pt x="2170148" y="216249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1" name="Shape 94">
              <a:extLst>
                <a:ext uri="{FF2B5EF4-FFF2-40B4-BE49-F238E27FC236}">
                  <a16:creationId xmlns:a16="http://schemas.microsoft.com/office/drawing/2014/main" id="{503485C3-74AB-C6BC-4383-94CA5FBFFB3C}"/>
                </a:ext>
              </a:extLst>
            </p:cNvPr>
            <p:cNvSpPr/>
            <p:nvPr/>
          </p:nvSpPr>
          <p:spPr>
            <a:xfrm>
              <a:off x="4370193" y="-22622"/>
              <a:ext cx="3515922" cy="3504076"/>
            </a:xfrm>
            <a:custGeom>
              <a:avLst/>
              <a:gdLst/>
              <a:ahLst/>
              <a:cxnLst/>
              <a:rect l="0" t="0" r="0" b="0"/>
              <a:pathLst>
                <a:path w="2076007" h="2068686">
                  <a:moveTo>
                    <a:pt x="2076007" y="206868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2" name="Shape 95">
              <a:extLst>
                <a:ext uri="{FF2B5EF4-FFF2-40B4-BE49-F238E27FC236}">
                  <a16:creationId xmlns:a16="http://schemas.microsoft.com/office/drawing/2014/main" id="{46E8CE85-A313-664C-BF7C-8C1EC5C2D724}"/>
                </a:ext>
              </a:extLst>
            </p:cNvPr>
            <p:cNvSpPr/>
            <p:nvPr/>
          </p:nvSpPr>
          <p:spPr>
            <a:xfrm>
              <a:off x="4532261" y="-22622"/>
              <a:ext cx="3356491" cy="3345180"/>
            </a:xfrm>
            <a:custGeom>
              <a:avLst/>
              <a:gdLst/>
              <a:ahLst/>
              <a:cxnLst/>
              <a:rect l="0" t="0" r="0" b="0"/>
              <a:pathLst>
                <a:path w="1981869" h="1974880">
                  <a:moveTo>
                    <a:pt x="1981869" y="197488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3" name="Shape 96">
              <a:extLst>
                <a:ext uri="{FF2B5EF4-FFF2-40B4-BE49-F238E27FC236}">
                  <a16:creationId xmlns:a16="http://schemas.microsoft.com/office/drawing/2014/main" id="{890E0843-F9C3-71CC-3C48-7E5D9890D9EA}"/>
                </a:ext>
              </a:extLst>
            </p:cNvPr>
            <p:cNvSpPr/>
            <p:nvPr/>
          </p:nvSpPr>
          <p:spPr>
            <a:xfrm>
              <a:off x="4694329" y="-22622"/>
              <a:ext cx="3197056" cy="3186283"/>
            </a:xfrm>
            <a:custGeom>
              <a:avLst/>
              <a:gdLst/>
              <a:ahLst/>
              <a:cxnLst/>
              <a:rect l="0" t="0" r="0" b="0"/>
              <a:pathLst>
                <a:path w="1887729" h="1881072">
                  <a:moveTo>
                    <a:pt x="1887729" y="188107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4" name="Shape 97">
              <a:extLst>
                <a:ext uri="{FF2B5EF4-FFF2-40B4-BE49-F238E27FC236}">
                  <a16:creationId xmlns:a16="http://schemas.microsoft.com/office/drawing/2014/main" id="{A9140C2C-BF12-BF1B-5566-B94B436E3C97}"/>
                </a:ext>
              </a:extLst>
            </p:cNvPr>
            <p:cNvSpPr/>
            <p:nvPr/>
          </p:nvSpPr>
          <p:spPr>
            <a:xfrm>
              <a:off x="4856398" y="-22622"/>
              <a:ext cx="3037622" cy="3027387"/>
            </a:xfrm>
            <a:custGeom>
              <a:avLst/>
              <a:gdLst/>
              <a:ahLst/>
              <a:cxnLst/>
              <a:rect l="0" t="0" r="0" b="0"/>
              <a:pathLst>
                <a:path w="1793590" h="1787265">
                  <a:moveTo>
                    <a:pt x="1793590" y="17872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5" name="Shape 98">
              <a:extLst>
                <a:ext uri="{FF2B5EF4-FFF2-40B4-BE49-F238E27FC236}">
                  <a16:creationId xmlns:a16="http://schemas.microsoft.com/office/drawing/2014/main" id="{0AD7A8D5-DF7C-CAE0-26C0-56F4128BA0AC}"/>
                </a:ext>
              </a:extLst>
            </p:cNvPr>
            <p:cNvSpPr/>
            <p:nvPr/>
          </p:nvSpPr>
          <p:spPr>
            <a:xfrm>
              <a:off x="5018466" y="-22622"/>
              <a:ext cx="2878189" cy="2868491"/>
            </a:xfrm>
            <a:custGeom>
              <a:avLst/>
              <a:gdLst/>
              <a:ahLst/>
              <a:cxnLst/>
              <a:rect l="0" t="0" r="0" b="0"/>
              <a:pathLst>
                <a:path w="1699451" h="1693459">
                  <a:moveTo>
                    <a:pt x="1699451" y="169345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6" name="Shape 99">
              <a:extLst>
                <a:ext uri="{FF2B5EF4-FFF2-40B4-BE49-F238E27FC236}">
                  <a16:creationId xmlns:a16="http://schemas.microsoft.com/office/drawing/2014/main" id="{22F381B5-1473-1FE1-D445-95823373C889}"/>
                </a:ext>
              </a:extLst>
            </p:cNvPr>
            <p:cNvSpPr/>
            <p:nvPr/>
          </p:nvSpPr>
          <p:spPr>
            <a:xfrm>
              <a:off x="5180534" y="-22622"/>
              <a:ext cx="2718752" cy="2709592"/>
            </a:xfrm>
            <a:custGeom>
              <a:avLst/>
              <a:gdLst/>
              <a:ahLst/>
              <a:cxnLst/>
              <a:rect l="0" t="0" r="0" b="0"/>
              <a:pathLst>
                <a:path w="1605311" h="1599650">
                  <a:moveTo>
                    <a:pt x="1605311" y="159965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7" name="Shape 100">
              <a:extLst>
                <a:ext uri="{FF2B5EF4-FFF2-40B4-BE49-F238E27FC236}">
                  <a16:creationId xmlns:a16="http://schemas.microsoft.com/office/drawing/2014/main" id="{2916D146-1E52-44F9-F628-40F61EE3FDED}"/>
                </a:ext>
              </a:extLst>
            </p:cNvPr>
            <p:cNvSpPr/>
            <p:nvPr/>
          </p:nvSpPr>
          <p:spPr>
            <a:xfrm>
              <a:off x="5342602" y="-22622"/>
              <a:ext cx="2559319" cy="2550695"/>
            </a:xfrm>
            <a:custGeom>
              <a:avLst/>
              <a:gdLst/>
              <a:ahLst/>
              <a:cxnLst/>
              <a:rect l="0" t="0" r="0" b="0"/>
              <a:pathLst>
                <a:path w="1511172" h="1505843">
                  <a:moveTo>
                    <a:pt x="1511172" y="15058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8" name="Shape 101">
              <a:extLst>
                <a:ext uri="{FF2B5EF4-FFF2-40B4-BE49-F238E27FC236}">
                  <a16:creationId xmlns:a16="http://schemas.microsoft.com/office/drawing/2014/main" id="{41BCD516-94BD-A4FB-42DB-B08B31BBACF0}"/>
                </a:ext>
              </a:extLst>
            </p:cNvPr>
            <p:cNvSpPr/>
            <p:nvPr/>
          </p:nvSpPr>
          <p:spPr>
            <a:xfrm>
              <a:off x="5486662" y="-22622"/>
              <a:ext cx="2399886" cy="2391799"/>
            </a:xfrm>
            <a:custGeom>
              <a:avLst/>
              <a:gdLst/>
              <a:ahLst/>
              <a:cxnLst/>
              <a:rect l="0" t="0" r="0" b="0"/>
              <a:pathLst>
                <a:path w="1417034" h="1412036">
                  <a:moveTo>
                    <a:pt x="1417034" y="1412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9" name="Shape 102">
              <a:extLst>
                <a:ext uri="{FF2B5EF4-FFF2-40B4-BE49-F238E27FC236}">
                  <a16:creationId xmlns:a16="http://schemas.microsoft.com/office/drawing/2014/main" id="{A6A5D058-145A-E541-3A8B-50B42CE427E6}"/>
                </a:ext>
              </a:extLst>
            </p:cNvPr>
            <p:cNvSpPr/>
            <p:nvPr/>
          </p:nvSpPr>
          <p:spPr>
            <a:xfrm>
              <a:off x="5648731" y="-22622"/>
              <a:ext cx="2240452" cy="2232903"/>
            </a:xfrm>
            <a:custGeom>
              <a:avLst/>
              <a:gdLst/>
              <a:ahLst/>
              <a:cxnLst/>
              <a:rect l="0" t="0" r="0" b="0"/>
              <a:pathLst>
                <a:path w="1322894" h="1318229">
                  <a:moveTo>
                    <a:pt x="1322894" y="131822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0" name="Shape 103">
              <a:extLst>
                <a:ext uri="{FF2B5EF4-FFF2-40B4-BE49-F238E27FC236}">
                  <a16:creationId xmlns:a16="http://schemas.microsoft.com/office/drawing/2014/main" id="{3A4468F5-6A75-F581-4106-A964609994E6}"/>
                </a:ext>
              </a:extLst>
            </p:cNvPr>
            <p:cNvSpPr/>
            <p:nvPr/>
          </p:nvSpPr>
          <p:spPr>
            <a:xfrm>
              <a:off x="5810799" y="-22622"/>
              <a:ext cx="2081017" cy="2074004"/>
            </a:xfrm>
            <a:custGeom>
              <a:avLst/>
              <a:gdLst/>
              <a:ahLst/>
              <a:cxnLst/>
              <a:rect l="0" t="0" r="0" b="0"/>
              <a:pathLst>
                <a:path w="1228754" h="1224421">
                  <a:moveTo>
                    <a:pt x="1228754" y="12244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1" name="Shape 104">
              <a:extLst>
                <a:ext uri="{FF2B5EF4-FFF2-40B4-BE49-F238E27FC236}">
                  <a16:creationId xmlns:a16="http://schemas.microsoft.com/office/drawing/2014/main" id="{C718088E-E652-443D-CF75-29C5C8C87DE8}"/>
                </a:ext>
              </a:extLst>
            </p:cNvPr>
            <p:cNvSpPr/>
            <p:nvPr/>
          </p:nvSpPr>
          <p:spPr>
            <a:xfrm>
              <a:off x="5972867" y="-22622"/>
              <a:ext cx="1921582" cy="1915108"/>
            </a:xfrm>
            <a:custGeom>
              <a:avLst/>
              <a:gdLst/>
              <a:ahLst/>
              <a:cxnLst/>
              <a:rect l="0" t="0" r="0" b="0"/>
              <a:pathLst>
                <a:path w="1134615" h="1130614">
                  <a:moveTo>
                    <a:pt x="1134615" y="113061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2" name="Shape 105">
              <a:extLst>
                <a:ext uri="{FF2B5EF4-FFF2-40B4-BE49-F238E27FC236}">
                  <a16:creationId xmlns:a16="http://schemas.microsoft.com/office/drawing/2014/main" id="{D15A6342-1560-4A8E-1F2D-4FA282ABEC5F}"/>
                </a:ext>
              </a:extLst>
            </p:cNvPr>
            <p:cNvSpPr/>
            <p:nvPr/>
          </p:nvSpPr>
          <p:spPr>
            <a:xfrm>
              <a:off x="6134935" y="-22622"/>
              <a:ext cx="1762148" cy="1756211"/>
            </a:xfrm>
            <a:custGeom>
              <a:avLst/>
              <a:gdLst/>
              <a:ahLst/>
              <a:cxnLst/>
              <a:rect l="0" t="0" r="0" b="0"/>
              <a:pathLst>
                <a:path w="1040475" h="1036807">
                  <a:moveTo>
                    <a:pt x="1040475" y="10368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3" name="Shape 106">
              <a:extLst>
                <a:ext uri="{FF2B5EF4-FFF2-40B4-BE49-F238E27FC236}">
                  <a16:creationId xmlns:a16="http://schemas.microsoft.com/office/drawing/2014/main" id="{AC1FF9AF-C2FF-93F7-5A3C-06A781C4E0AB}"/>
                </a:ext>
              </a:extLst>
            </p:cNvPr>
            <p:cNvSpPr/>
            <p:nvPr/>
          </p:nvSpPr>
          <p:spPr>
            <a:xfrm>
              <a:off x="6297005" y="-22622"/>
              <a:ext cx="1602717" cy="1597317"/>
            </a:xfrm>
            <a:custGeom>
              <a:avLst/>
              <a:gdLst/>
              <a:ahLst/>
              <a:cxnLst/>
              <a:rect l="0" t="0" r="0" b="0"/>
              <a:pathLst>
                <a:path w="946338" h="943001">
                  <a:moveTo>
                    <a:pt x="946338" y="94300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4" name="Shape 107">
              <a:extLst>
                <a:ext uri="{FF2B5EF4-FFF2-40B4-BE49-F238E27FC236}">
                  <a16:creationId xmlns:a16="http://schemas.microsoft.com/office/drawing/2014/main" id="{8B507917-600D-1C94-FD26-D115E82561AA}"/>
                </a:ext>
              </a:extLst>
            </p:cNvPr>
            <p:cNvSpPr/>
            <p:nvPr/>
          </p:nvSpPr>
          <p:spPr>
            <a:xfrm>
              <a:off x="6459073" y="-22622"/>
              <a:ext cx="1443282" cy="1438418"/>
            </a:xfrm>
            <a:custGeom>
              <a:avLst/>
              <a:gdLst/>
              <a:ahLst/>
              <a:cxnLst/>
              <a:rect l="0" t="0" r="0" b="0"/>
              <a:pathLst>
                <a:path w="852198" h="849192">
                  <a:moveTo>
                    <a:pt x="852198" y="8491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5" name="Shape 108">
              <a:extLst>
                <a:ext uri="{FF2B5EF4-FFF2-40B4-BE49-F238E27FC236}">
                  <a16:creationId xmlns:a16="http://schemas.microsoft.com/office/drawing/2014/main" id="{D6446445-E2D1-D545-AF33-E72758139A43}"/>
                </a:ext>
              </a:extLst>
            </p:cNvPr>
            <p:cNvSpPr/>
            <p:nvPr/>
          </p:nvSpPr>
          <p:spPr>
            <a:xfrm>
              <a:off x="6603133" y="-22622"/>
              <a:ext cx="1283845" cy="1279519"/>
            </a:xfrm>
            <a:custGeom>
              <a:avLst/>
              <a:gdLst/>
              <a:ahLst/>
              <a:cxnLst/>
              <a:rect l="0" t="0" r="0" b="0"/>
              <a:pathLst>
                <a:path w="758058" h="755384">
                  <a:moveTo>
                    <a:pt x="758058" y="75538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6" name="Shape 109">
              <a:extLst>
                <a:ext uri="{FF2B5EF4-FFF2-40B4-BE49-F238E27FC236}">
                  <a16:creationId xmlns:a16="http://schemas.microsoft.com/office/drawing/2014/main" id="{E2E28360-EF08-2CEC-77D1-50D76896A5DE}"/>
                </a:ext>
              </a:extLst>
            </p:cNvPr>
            <p:cNvSpPr/>
            <p:nvPr/>
          </p:nvSpPr>
          <p:spPr>
            <a:xfrm>
              <a:off x="6765202" y="-22622"/>
              <a:ext cx="1124411" cy="1120623"/>
            </a:xfrm>
            <a:custGeom>
              <a:avLst/>
              <a:gdLst/>
              <a:ahLst/>
              <a:cxnLst/>
              <a:rect l="0" t="0" r="0" b="0"/>
              <a:pathLst>
                <a:path w="663918" h="661577">
                  <a:moveTo>
                    <a:pt x="663918" y="66157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7" name="Shape 110">
              <a:extLst>
                <a:ext uri="{FF2B5EF4-FFF2-40B4-BE49-F238E27FC236}">
                  <a16:creationId xmlns:a16="http://schemas.microsoft.com/office/drawing/2014/main" id="{7C2B4A00-CC47-CBAD-10D0-8EE0CA57975C}"/>
                </a:ext>
              </a:extLst>
            </p:cNvPr>
            <p:cNvSpPr/>
            <p:nvPr/>
          </p:nvSpPr>
          <p:spPr>
            <a:xfrm>
              <a:off x="6927270" y="-22622"/>
              <a:ext cx="964976" cy="961724"/>
            </a:xfrm>
            <a:custGeom>
              <a:avLst/>
              <a:gdLst/>
              <a:ahLst/>
              <a:cxnLst/>
              <a:rect l="0" t="0" r="0" b="0"/>
              <a:pathLst>
                <a:path w="569778" h="567769">
                  <a:moveTo>
                    <a:pt x="569778" y="56776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8" name="Shape 111">
              <a:extLst>
                <a:ext uri="{FF2B5EF4-FFF2-40B4-BE49-F238E27FC236}">
                  <a16:creationId xmlns:a16="http://schemas.microsoft.com/office/drawing/2014/main" id="{08EB274E-0192-5856-F59D-E9135D569E00}"/>
                </a:ext>
              </a:extLst>
            </p:cNvPr>
            <p:cNvSpPr/>
            <p:nvPr/>
          </p:nvSpPr>
          <p:spPr>
            <a:xfrm>
              <a:off x="7089338" y="-22622"/>
              <a:ext cx="805543" cy="802830"/>
            </a:xfrm>
            <a:custGeom>
              <a:avLst/>
              <a:gdLst/>
              <a:ahLst/>
              <a:cxnLst/>
              <a:rect l="0" t="0" r="0" b="0"/>
              <a:pathLst>
                <a:path w="475640" h="473963">
                  <a:moveTo>
                    <a:pt x="475640" y="4739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9" name="Shape 112">
              <a:extLst>
                <a:ext uri="{FF2B5EF4-FFF2-40B4-BE49-F238E27FC236}">
                  <a16:creationId xmlns:a16="http://schemas.microsoft.com/office/drawing/2014/main" id="{D68DC813-F8F7-B0FE-33E7-2A626A47A25E}"/>
                </a:ext>
              </a:extLst>
            </p:cNvPr>
            <p:cNvSpPr/>
            <p:nvPr/>
          </p:nvSpPr>
          <p:spPr>
            <a:xfrm>
              <a:off x="7251406" y="-22622"/>
              <a:ext cx="646109" cy="643931"/>
            </a:xfrm>
            <a:custGeom>
              <a:avLst/>
              <a:gdLst/>
              <a:ahLst/>
              <a:cxnLst/>
              <a:rect l="0" t="0" r="0" b="0"/>
              <a:pathLst>
                <a:path w="381500" h="380155">
                  <a:moveTo>
                    <a:pt x="381500" y="3801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0" name="Shape 113">
              <a:extLst>
                <a:ext uri="{FF2B5EF4-FFF2-40B4-BE49-F238E27FC236}">
                  <a16:creationId xmlns:a16="http://schemas.microsoft.com/office/drawing/2014/main" id="{06B52F58-E7EB-FBD1-F25E-1CF26B2C8BF3}"/>
                </a:ext>
              </a:extLst>
            </p:cNvPr>
            <p:cNvSpPr/>
            <p:nvPr/>
          </p:nvSpPr>
          <p:spPr>
            <a:xfrm>
              <a:off x="7413475" y="-22622"/>
              <a:ext cx="486674" cy="485035"/>
            </a:xfrm>
            <a:custGeom>
              <a:avLst/>
              <a:gdLst/>
              <a:ahLst/>
              <a:cxnLst/>
              <a:rect l="0" t="0" r="0" b="0"/>
              <a:pathLst>
                <a:path w="287361" h="286348">
                  <a:moveTo>
                    <a:pt x="287361" y="28634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1" name="Shape 114">
              <a:extLst>
                <a:ext uri="{FF2B5EF4-FFF2-40B4-BE49-F238E27FC236}">
                  <a16:creationId xmlns:a16="http://schemas.microsoft.com/office/drawing/2014/main" id="{AC53433D-5CD7-EE86-898B-D046B9B7D14A}"/>
                </a:ext>
              </a:extLst>
            </p:cNvPr>
            <p:cNvSpPr/>
            <p:nvPr/>
          </p:nvSpPr>
          <p:spPr>
            <a:xfrm>
              <a:off x="7575543" y="-22622"/>
              <a:ext cx="327239" cy="326136"/>
            </a:xfrm>
            <a:custGeom>
              <a:avLst/>
              <a:gdLst/>
              <a:ahLst/>
              <a:cxnLst/>
              <a:rect l="0" t="0" r="0" b="0"/>
              <a:pathLst>
                <a:path w="193221" h="192539">
                  <a:moveTo>
                    <a:pt x="193221" y="19253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2" name="Shape 115">
              <a:extLst>
                <a:ext uri="{FF2B5EF4-FFF2-40B4-BE49-F238E27FC236}">
                  <a16:creationId xmlns:a16="http://schemas.microsoft.com/office/drawing/2014/main" id="{5263A9F8-B9BD-353E-7789-508C47855DE4}"/>
                </a:ext>
              </a:extLst>
            </p:cNvPr>
            <p:cNvSpPr/>
            <p:nvPr/>
          </p:nvSpPr>
          <p:spPr>
            <a:xfrm>
              <a:off x="7719605" y="-22622"/>
              <a:ext cx="167805" cy="167240"/>
            </a:xfrm>
            <a:custGeom>
              <a:avLst/>
              <a:gdLst/>
              <a:ahLst/>
              <a:cxnLst/>
              <a:rect l="0" t="0" r="0" b="0"/>
              <a:pathLst>
                <a:path w="99082" h="98733">
                  <a:moveTo>
                    <a:pt x="99082" y="9873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grpSp>
      <p:sp>
        <p:nvSpPr>
          <p:cNvPr id="145" name="TextBox 144"/>
          <p:cNvSpPr txBox="1"/>
          <p:nvPr userDrawn="1"/>
        </p:nvSpPr>
        <p:spPr>
          <a:xfrm>
            <a:off x="381399" y="6334139"/>
            <a:ext cx="1051592" cy="211276"/>
          </a:xfrm>
          <a:prstGeom prst="rect">
            <a:avLst/>
          </a:prstGeom>
          <a:noFill/>
        </p:spPr>
        <p:txBody>
          <a:bodyPr wrap="square" lIns="0" rtlCol="0" anchor="b" anchorCtr="0">
            <a:spAutoFit/>
          </a:bodyPr>
          <a:lstStyle/>
          <a:p>
            <a:pPr algn="l">
              <a:lnSpc>
                <a:spcPts val="1000"/>
              </a:lnSpc>
            </a:pPr>
            <a:r>
              <a:rPr lang="en-GB" sz="800" dirty="0">
                <a:solidFill>
                  <a:schemeClr val="tx2"/>
                </a:solidFill>
              </a:rPr>
              <a:t>fladgate.com</a:t>
            </a:r>
            <a:endParaRPr lang="en-GB" sz="800" spc="-20" baseline="0" dirty="0">
              <a:solidFill>
                <a:schemeClr val="tx2"/>
              </a:solidFill>
            </a:endParaRPr>
          </a:p>
        </p:txBody>
      </p:sp>
      <p:sp>
        <p:nvSpPr>
          <p:cNvPr id="2" name="Content Placeholder 12">
            <a:extLst>
              <a:ext uri="{FF2B5EF4-FFF2-40B4-BE49-F238E27FC236}">
                <a16:creationId xmlns:a16="http://schemas.microsoft.com/office/drawing/2014/main" id="{EEABCE7F-45D9-3515-7C38-07D083D67D48}"/>
              </a:ext>
            </a:extLst>
          </p:cNvPr>
          <p:cNvSpPr>
            <a:spLocks noGrp="1"/>
          </p:cNvSpPr>
          <p:nvPr>
            <p:ph sz="quarter" idx="10" hasCustomPrompt="1"/>
          </p:nvPr>
        </p:nvSpPr>
        <p:spPr>
          <a:xfrm>
            <a:off x="385282" y="342552"/>
            <a:ext cx="3698506" cy="1112837"/>
          </a:xfrm>
        </p:spPr>
        <p:txBody>
          <a:bodyPr/>
          <a:lstStyle>
            <a:lvl1pPr>
              <a:lnSpc>
                <a:spcPts val="1900"/>
              </a:lnSpc>
              <a:defRPr sz="1650">
                <a:solidFill>
                  <a:schemeClr val="accent2"/>
                </a:solidFill>
              </a:defRPr>
            </a:lvl1pPr>
            <a:lvl2pPr>
              <a:lnSpc>
                <a:spcPts val="1900"/>
              </a:lnSpc>
              <a:defRPr sz="1650"/>
            </a:lvl2pPr>
            <a:lvl3pPr marL="0" indent="0">
              <a:lnSpc>
                <a:spcPts val="1900"/>
              </a:lnSpc>
              <a:buFontTx/>
              <a:buNone/>
              <a:defRPr sz="1650"/>
            </a:lvl3pPr>
            <a:lvl4pPr marL="358775" indent="0">
              <a:buFontTx/>
              <a:buNone/>
              <a:defRPr/>
            </a:lvl4pPr>
            <a:lvl5pPr marL="715963" indent="0">
              <a:buFontTx/>
              <a:buNone/>
              <a:defRPr/>
            </a:lvl5pPr>
          </a:lstStyle>
          <a:p>
            <a:pPr lvl="0"/>
            <a:r>
              <a:rPr lang="en-GB" dirty="0"/>
              <a:t>Title</a:t>
            </a:r>
          </a:p>
          <a:p>
            <a:pPr lvl="1"/>
            <a:r>
              <a:rPr lang="en-GB" dirty="0"/>
              <a:t>Subtitle</a:t>
            </a:r>
          </a:p>
          <a:p>
            <a:pPr lvl="2"/>
            <a:r>
              <a:rPr lang="en-GB" dirty="0"/>
              <a:t>Third level</a:t>
            </a:r>
          </a:p>
          <a:p>
            <a:pPr lvl="2"/>
            <a:r>
              <a:rPr lang="en-GB" dirty="0"/>
              <a:t>Fourth level</a:t>
            </a:r>
          </a:p>
          <a:p>
            <a:pPr lvl="2"/>
            <a:r>
              <a:rPr lang="en-GB" dirty="0"/>
              <a:t>Fifth level</a:t>
            </a:r>
          </a:p>
        </p:txBody>
      </p:sp>
    </p:spTree>
    <p:extLst>
      <p:ext uri="{BB962C8B-B14F-4D97-AF65-F5344CB8AC3E}">
        <p14:creationId xmlns:p14="http://schemas.microsoft.com/office/powerpoint/2010/main" val="377456340"/>
      </p:ext>
    </p:extLst>
  </p:cSld>
  <p:clrMapOvr>
    <a:masterClrMapping/>
  </p:clrMapOvr>
  <p:extLst>
    <p:ext uri="{DCECCB84-F9BA-43D5-87BE-67443E8EF086}">
      <p15:sldGuideLst xmlns:p15="http://schemas.microsoft.com/office/powerpoint/2012/main">
        <p15:guide id="1" orient="horz" pos="287" userDrawn="1">
          <p15:clr>
            <a:srgbClr val="FBAE40"/>
          </p15:clr>
        </p15:guide>
        <p15:guide id="2" pos="361"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Left">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1151364"/>
            <a:ext cx="6566163" cy="5325636"/>
          </a:xfrm>
        </p:spPr>
        <p:txBody>
          <a:bodyPr/>
          <a:lstStyle>
            <a:lvl1pPr>
              <a:lnSpc>
                <a:spcPts val="2600"/>
              </a:lnSpc>
              <a:defRPr sz="2200" b="1">
                <a:solidFill>
                  <a:schemeClr val="accent2"/>
                </a:solidFill>
                <a:latin typeface="+mn-lt"/>
              </a:defRPr>
            </a:lvl1pPr>
            <a:lvl2pPr>
              <a:lnSpc>
                <a:spcPts val="2600"/>
              </a:lnSpc>
              <a:defRPr sz="2200">
                <a:latin typeface="+mn-lt"/>
              </a:defRPr>
            </a:lvl2pPr>
            <a:lvl3pPr marL="342900" indent="-342900">
              <a:lnSpc>
                <a:spcPts val="2600"/>
              </a:lnSpc>
              <a:buFont typeface="Arial" panose="020B0604020202020204" pitchFamily="34" charset="0"/>
              <a:buChar char="•"/>
              <a:defRPr sz="2200">
                <a:latin typeface="+mn-lt"/>
              </a:defRPr>
            </a:lvl3pPr>
            <a:lvl4pPr marL="715963" indent="-355600">
              <a:lnSpc>
                <a:spcPts val="2600"/>
              </a:lnSpc>
              <a:buFont typeface="Arial" panose="020B0604020202020204" pitchFamily="34" charset="0"/>
              <a:buChar char="•"/>
              <a:defRPr sz="2200">
                <a:latin typeface="+mn-lt"/>
              </a:defRPr>
            </a:lvl4pPr>
            <a:lvl5pPr marL="1076325" indent="-360363">
              <a:lnSpc>
                <a:spcPts val="2600"/>
              </a:lnSpc>
              <a:buFont typeface="Arial" panose="020B0604020202020204" pitchFamily="34" charset="0"/>
              <a:buChar char="•"/>
              <a:defRPr sz="2200">
                <a:latin typeface="+mn-lt"/>
              </a:defRPr>
            </a:lvl5pPr>
            <a:lvl6pPr marL="1438275" indent="-361950">
              <a:lnSpc>
                <a:spcPts val="2600"/>
              </a:lnSpc>
              <a:defRPr sz="2200">
                <a:latin typeface="+mn-lt"/>
              </a:defRPr>
            </a:lvl6pPr>
            <a:lvl7pPr marL="1793875" indent="-355600">
              <a:lnSpc>
                <a:spcPts val="2600"/>
              </a:lnSpc>
              <a:defRPr sz="2200">
                <a:solidFill>
                  <a:srgbClr val="42145F"/>
                </a:solidFill>
                <a:latin typeface="+mn-lt"/>
              </a:defRPr>
            </a:lvl7pPr>
          </a:lstStyle>
          <a:p>
            <a:pPr lvl="0"/>
            <a:r>
              <a:rPr lang="en-US" dirty="0"/>
              <a:t>Title</a:t>
            </a:r>
          </a:p>
          <a:p>
            <a:pPr lvl="1"/>
            <a:r>
              <a:rPr lang="en-US" dirty="0"/>
              <a:t>Text</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404AA0D0-DA21-4390-A5AE-17BEC0A73BC7}"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Tree>
    <p:extLst>
      <p:ext uri="{BB962C8B-B14F-4D97-AF65-F5344CB8AC3E}">
        <p14:creationId xmlns:p14="http://schemas.microsoft.com/office/powerpoint/2010/main" val="158372455"/>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Right">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5240862" y="1151364"/>
            <a:ext cx="6566163" cy="5325636"/>
          </a:xfrm>
        </p:spPr>
        <p:txBody>
          <a:bodyPr/>
          <a:lstStyle>
            <a:lvl1pPr>
              <a:lnSpc>
                <a:spcPts val="2600"/>
              </a:lnSpc>
              <a:defRPr sz="2200" b="1">
                <a:solidFill>
                  <a:schemeClr val="accent2"/>
                </a:solidFill>
                <a:latin typeface="+mn-lt"/>
              </a:defRPr>
            </a:lvl1pPr>
            <a:lvl2pPr>
              <a:lnSpc>
                <a:spcPts val="2600"/>
              </a:lnSpc>
              <a:defRPr sz="2200">
                <a:latin typeface="+mn-lt"/>
              </a:defRPr>
            </a:lvl2pPr>
            <a:lvl3pPr marL="342900" indent="-342900">
              <a:lnSpc>
                <a:spcPts val="2600"/>
              </a:lnSpc>
              <a:buFont typeface="Arial" panose="020B0604020202020204" pitchFamily="34" charset="0"/>
              <a:buChar char="•"/>
              <a:defRPr sz="2200">
                <a:latin typeface="+mn-lt"/>
              </a:defRPr>
            </a:lvl3pPr>
            <a:lvl4pPr marL="715963" indent="-355600">
              <a:lnSpc>
                <a:spcPts val="2600"/>
              </a:lnSpc>
              <a:buFont typeface="Arial" panose="020B0604020202020204" pitchFamily="34" charset="0"/>
              <a:buChar char="•"/>
              <a:defRPr sz="2200">
                <a:latin typeface="+mn-lt"/>
              </a:defRPr>
            </a:lvl4pPr>
            <a:lvl5pPr marL="1076325" indent="-360363">
              <a:lnSpc>
                <a:spcPts val="2600"/>
              </a:lnSpc>
              <a:buFont typeface="Arial" panose="020B0604020202020204" pitchFamily="34" charset="0"/>
              <a:buChar char="•"/>
              <a:defRPr sz="2200">
                <a:latin typeface="+mn-lt"/>
              </a:defRPr>
            </a:lvl5pPr>
            <a:lvl6pPr marL="1438275" indent="-361950">
              <a:lnSpc>
                <a:spcPts val="2600"/>
              </a:lnSpc>
              <a:defRPr sz="2200">
                <a:latin typeface="+mn-lt"/>
              </a:defRPr>
            </a:lvl6pPr>
            <a:lvl7pPr marL="1793875" indent="-355600">
              <a:lnSpc>
                <a:spcPts val="2600"/>
              </a:lnSpc>
              <a:defRPr sz="2200">
                <a:solidFill>
                  <a:srgbClr val="42145F"/>
                </a:solidFill>
                <a:latin typeface="+mn-lt"/>
              </a:defRPr>
            </a:lvl7pPr>
          </a:lstStyle>
          <a:p>
            <a:pPr lvl="0"/>
            <a:r>
              <a:rPr lang="en-US" dirty="0"/>
              <a:t>Title</a:t>
            </a:r>
          </a:p>
          <a:p>
            <a:pPr lvl="1"/>
            <a:r>
              <a:rPr lang="en-US" dirty="0"/>
              <a:t>Text</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404AA0D0-DA21-4390-A5AE-17BEC0A73BC7}"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Tree>
    <p:extLst>
      <p:ext uri="{BB962C8B-B14F-4D97-AF65-F5344CB8AC3E}">
        <p14:creationId xmlns:p14="http://schemas.microsoft.com/office/powerpoint/2010/main" val="3819524467"/>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lumns">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6CD7413-5580-9DCF-B995-2C2352EA0FD3}"/>
              </a:ext>
            </a:extLst>
          </p:cNvPr>
          <p:cNvSpPr>
            <a:spLocks noGrp="1"/>
          </p:cNvSpPr>
          <p:nvPr>
            <p:ph type="dt" sz="half" idx="10"/>
          </p:nvPr>
        </p:nvSpPr>
        <p:spPr/>
        <p:txBody>
          <a:bodyPr/>
          <a:lstStyle/>
          <a:p>
            <a:fld id="{B493ED38-29E5-4776-A43D-2011A6FCC435}" type="datetime4">
              <a:rPr lang="en-GB" smtClean="0"/>
              <a:t>22 April 2026</a:t>
            </a:fld>
            <a:endParaRPr lang="en-GB" dirty="0"/>
          </a:p>
        </p:txBody>
      </p:sp>
      <p:sp>
        <p:nvSpPr>
          <p:cNvPr id="4" name="Footer Placeholder 3">
            <a:extLst>
              <a:ext uri="{FF2B5EF4-FFF2-40B4-BE49-F238E27FC236}">
                <a16:creationId xmlns:a16="http://schemas.microsoft.com/office/drawing/2014/main" id="{587E944C-CA48-D618-1FD4-7B645538245B}"/>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8AAEA636-3C69-1A29-A95E-EF332C8EC3FC}"/>
              </a:ext>
            </a:extLst>
          </p:cNvPr>
          <p:cNvSpPr>
            <a:spLocks noGrp="1"/>
          </p:cNvSpPr>
          <p:nvPr>
            <p:ph type="sldNum" sz="quarter" idx="12"/>
          </p:nvPr>
        </p:nvSpPr>
        <p:spPr/>
        <p:txBody>
          <a:bodyPr/>
          <a:lstStyle/>
          <a:p>
            <a:r>
              <a:rPr lang="en-GB" dirty="0"/>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6C95E130-C67A-E4D0-CCA5-64DB5F319747}"/>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8" name="Content Placeholder 7">
            <a:extLst>
              <a:ext uri="{FF2B5EF4-FFF2-40B4-BE49-F238E27FC236}">
                <a16:creationId xmlns:a16="http://schemas.microsoft.com/office/drawing/2014/main" id="{706EF8C5-5EB0-DCCE-6667-D433389D1A9F}"/>
              </a:ext>
            </a:extLst>
          </p:cNvPr>
          <p:cNvSpPr>
            <a:spLocks noGrp="1"/>
          </p:cNvSpPr>
          <p:nvPr>
            <p:ph sz="quarter" idx="13" hasCustomPrompt="1"/>
          </p:nvPr>
        </p:nvSpPr>
        <p:spPr>
          <a:xfrm>
            <a:off x="373922" y="2912822"/>
            <a:ext cx="5614799" cy="1201737"/>
          </a:xfrm>
        </p:spPr>
        <p:txBody>
          <a:bodyPr/>
          <a:lstStyle>
            <a:lvl1pPr>
              <a:lnSpc>
                <a:spcPts val="2600"/>
              </a:lnSpc>
              <a:defRPr sz="2200">
                <a:latin typeface="+mn-lt"/>
              </a:defRPr>
            </a:lvl1pPr>
            <a:lvl2pPr marL="360363" indent="-360363">
              <a:lnSpc>
                <a:spcPts val="2600"/>
              </a:lnSpc>
              <a:buFont typeface="Arial" panose="020B0604020202020204" pitchFamily="34" charset="0"/>
              <a:buChar char="•"/>
              <a:defRPr sz="2200">
                <a:latin typeface="+mn-lt"/>
              </a:defRPr>
            </a:lvl2pPr>
            <a:lvl3pPr marL="719138" indent="-363538">
              <a:lnSpc>
                <a:spcPts val="2600"/>
              </a:lnSpc>
              <a:buFont typeface="Arial" panose="020B0604020202020204" pitchFamily="34" charset="0"/>
              <a:buChar char="•"/>
              <a:defRPr sz="2200">
                <a:latin typeface="+mn-lt"/>
              </a:defRPr>
            </a:lvl3pPr>
            <a:lvl4pPr marL="1074738" indent="-355600">
              <a:lnSpc>
                <a:spcPts val="2600"/>
              </a:lnSpc>
              <a:buFont typeface="Arial" panose="020B0604020202020204" pitchFamily="34" charset="0"/>
              <a:buChar char="•"/>
              <a:defRPr sz="2200">
                <a:latin typeface="+mn-lt"/>
              </a:defRPr>
            </a:lvl4pPr>
            <a:lvl5pPr marL="1435100" indent="-360363">
              <a:lnSpc>
                <a:spcPts val="2600"/>
              </a:lnSpc>
              <a:buFont typeface="Arial" panose="020B0604020202020204" pitchFamily="34" charset="0"/>
              <a:buChar char="•"/>
              <a:defRPr sz="22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 name="Content Placeholder 7">
            <a:extLst>
              <a:ext uri="{FF2B5EF4-FFF2-40B4-BE49-F238E27FC236}">
                <a16:creationId xmlns:a16="http://schemas.microsoft.com/office/drawing/2014/main" id="{D1C31A9D-92B0-D78F-F3C1-1F55A725937B}"/>
              </a:ext>
            </a:extLst>
          </p:cNvPr>
          <p:cNvSpPr>
            <a:spLocks noGrp="1"/>
          </p:cNvSpPr>
          <p:nvPr>
            <p:ph sz="quarter" idx="16" hasCustomPrompt="1"/>
          </p:nvPr>
        </p:nvSpPr>
        <p:spPr>
          <a:xfrm>
            <a:off x="6203281" y="2912821"/>
            <a:ext cx="5614799" cy="1201737"/>
          </a:xfrm>
        </p:spPr>
        <p:txBody>
          <a:bodyPr/>
          <a:lstStyle>
            <a:lvl1pPr>
              <a:lnSpc>
                <a:spcPts val="2600"/>
              </a:lnSpc>
              <a:defRPr sz="2200">
                <a:latin typeface="+mn-lt"/>
              </a:defRPr>
            </a:lvl1pPr>
            <a:lvl2pPr marL="360363" indent="-360363">
              <a:lnSpc>
                <a:spcPts val="2600"/>
              </a:lnSpc>
              <a:buFont typeface="Arial" panose="020B0604020202020204" pitchFamily="34" charset="0"/>
              <a:buChar char="•"/>
              <a:defRPr sz="2200">
                <a:latin typeface="+mn-lt"/>
              </a:defRPr>
            </a:lvl2pPr>
            <a:lvl3pPr marL="719138" indent="-363538">
              <a:lnSpc>
                <a:spcPts val="2600"/>
              </a:lnSpc>
              <a:buFont typeface="Arial" panose="020B0604020202020204" pitchFamily="34" charset="0"/>
              <a:buChar char="•"/>
              <a:defRPr sz="2200">
                <a:latin typeface="+mn-lt"/>
              </a:defRPr>
            </a:lvl3pPr>
            <a:lvl4pPr marL="1074738" indent="-355600">
              <a:lnSpc>
                <a:spcPts val="2600"/>
              </a:lnSpc>
              <a:buFont typeface="Arial" panose="020B0604020202020204" pitchFamily="34" charset="0"/>
              <a:buChar char="•"/>
              <a:defRPr sz="2200">
                <a:latin typeface="+mn-lt"/>
              </a:defRPr>
            </a:lvl4pPr>
            <a:lvl5pPr marL="1435100" indent="-360363">
              <a:lnSpc>
                <a:spcPts val="2600"/>
              </a:lnSpc>
              <a:buFont typeface="Arial" panose="020B0604020202020204" pitchFamily="34" charset="0"/>
              <a:buChar char="•"/>
              <a:defRPr sz="22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Ox_Placeholder">
            <a:extLst>
              <a:ext uri="{FF2B5EF4-FFF2-40B4-BE49-F238E27FC236}">
                <a16:creationId xmlns:a16="http://schemas.microsoft.com/office/drawing/2014/main" id="{DA042F42-967D-049B-AD60-4B162CF56717}"/>
              </a:ext>
            </a:extLst>
          </p:cNvPr>
          <p:cNvSpPr>
            <a:spLocks noGrp="1"/>
          </p:cNvSpPr>
          <p:nvPr>
            <p:ph sz="quarter" idx="17" hasCustomPrompt="1"/>
          </p:nvPr>
        </p:nvSpPr>
        <p:spPr>
          <a:xfrm>
            <a:off x="376766" y="1151364"/>
            <a:ext cx="7556502" cy="1765233"/>
          </a:xfrm>
        </p:spPr>
        <p:txBody>
          <a:bodyPr/>
          <a:lstStyle>
            <a:lvl1pPr>
              <a:lnSpc>
                <a:spcPts val="2600"/>
              </a:lnSpc>
              <a:defRPr sz="2200" b="1">
                <a:solidFill>
                  <a:schemeClr val="accent2"/>
                </a:solidFill>
                <a:latin typeface="+mn-lt"/>
              </a:defRPr>
            </a:lvl1pPr>
            <a:lvl2pPr>
              <a:lnSpc>
                <a:spcPts val="2600"/>
              </a:lnSpc>
              <a:defRPr sz="2200">
                <a:solidFill>
                  <a:schemeClr val="accent2"/>
                </a:solidFill>
                <a:latin typeface="+mn-lt"/>
              </a:defRPr>
            </a:lvl2pPr>
            <a:lvl3pPr marL="342900" indent="-342900">
              <a:lnSpc>
                <a:spcPts val="2600"/>
              </a:lnSpc>
              <a:buFont typeface="Arial" panose="020B0604020202020204" pitchFamily="34" charset="0"/>
              <a:buChar char="•"/>
              <a:defRPr sz="2200">
                <a:latin typeface="+mn-lt"/>
              </a:defRPr>
            </a:lvl3pPr>
            <a:lvl4pPr marL="715963" indent="-355600">
              <a:lnSpc>
                <a:spcPts val="2600"/>
              </a:lnSpc>
              <a:buFont typeface="Arial" panose="020B0604020202020204" pitchFamily="34" charset="0"/>
              <a:buChar char="•"/>
              <a:defRPr sz="2200">
                <a:latin typeface="+mn-lt"/>
              </a:defRPr>
            </a:lvl4pPr>
            <a:lvl5pPr marL="1076325" indent="-360363">
              <a:lnSpc>
                <a:spcPts val="2600"/>
              </a:lnSpc>
              <a:buFont typeface="Arial" panose="020B0604020202020204" pitchFamily="34" charset="0"/>
              <a:buChar char="•"/>
              <a:defRPr sz="2200">
                <a:latin typeface="+mn-lt"/>
              </a:defRPr>
            </a:lvl5pPr>
            <a:lvl6pPr marL="1438275" indent="-361950">
              <a:lnSpc>
                <a:spcPts val="2600"/>
              </a:lnSpc>
              <a:defRPr sz="2200">
                <a:latin typeface="+mn-lt"/>
              </a:defRPr>
            </a:lvl6pPr>
            <a:lvl7pPr marL="1793875" indent="-355600">
              <a:lnSpc>
                <a:spcPts val="2600"/>
              </a:lnSpc>
              <a:defRPr sz="2200">
                <a:latin typeface="+mn-lt"/>
              </a:defRPr>
            </a:lvl7pPr>
          </a:lstStyle>
          <a:p>
            <a:pPr lvl="0"/>
            <a:r>
              <a:rPr lang="en-US" dirty="0"/>
              <a:t>Title</a:t>
            </a:r>
          </a:p>
          <a:p>
            <a:pPr lvl="1"/>
            <a:r>
              <a:rPr lang="en-US" dirty="0"/>
              <a:t>Text</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p:txBody>
      </p:sp>
    </p:spTree>
    <p:extLst>
      <p:ext uri="{BB962C8B-B14F-4D97-AF65-F5344CB8AC3E}">
        <p14:creationId xmlns:p14="http://schemas.microsoft.com/office/powerpoint/2010/main" val="65892577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Right">
    <p:spTree>
      <p:nvGrpSpPr>
        <p:cNvPr id="1" name=""/>
        <p:cNvGrpSpPr/>
        <p:nvPr/>
      </p:nvGrpSpPr>
      <p:grpSpPr>
        <a:xfrm>
          <a:off x="0" y="0"/>
          <a:ext cx="0" cy="0"/>
          <a:chOff x="0" y="0"/>
          <a:chExt cx="0" cy="0"/>
        </a:xfrm>
      </p:grpSpPr>
      <p:grpSp>
        <p:nvGrpSpPr>
          <p:cNvPr id="16" name="Ox_Grid" hidden="1"/>
          <p:cNvGrpSpPr/>
          <p:nvPr userDrawn="1"/>
        </p:nvGrpSpPr>
        <p:grpSpPr>
          <a:xfrm>
            <a:off x="0" y="0"/>
            <a:ext cx="12188825" cy="6851650"/>
            <a:chOff x="0" y="0"/>
            <a:chExt cx="12188825" cy="6851650"/>
          </a:xfrm>
        </p:grpSpPr>
        <p:sp>
          <p:nvSpPr>
            <p:cNvPr id="17"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8"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19"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0"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1"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2"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3"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4"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5"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6"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7"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8"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29"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0"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1"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2"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3"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4"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5"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6"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7"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8"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39"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0"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1"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2"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3"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4"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5"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6"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7"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8"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49"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50"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grpSp>
        <p:nvGrpSpPr>
          <p:cNvPr id="3" name="Group 2">
            <a:extLst>
              <a:ext uri="{FF2B5EF4-FFF2-40B4-BE49-F238E27FC236}">
                <a16:creationId xmlns:a16="http://schemas.microsoft.com/office/drawing/2014/main" id="{078FEF66-A0B5-63B4-B79E-BB7A3656E957}"/>
              </a:ext>
            </a:extLst>
          </p:cNvPr>
          <p:cNvGrpSpPr>
            <a:grpSpLocks noChangeAspect="1"/>
          </p:cNvGrpSpPr>
          <p:nvPr userDrawn="1"/>
        </p:nvGrpSpPr>
        <p:grpSpPr>
          <a:xfrm flipH="1">
            <a:off x="4680774" y="6349"/>
            <a:ext cx="7458997" cy="6823323"/>
            <a:chOff x="174425" y="-22622"/>
            <a:chExt cx="7729270" cy="6840912"/>
          </a:xfrm>
        </p:grpSpPr>
        <p:sp>
          <p:nvSpPr>
            <p:cNvPr id="4" name="Shape 35">
              <a:extLst>
                <a:ext uri="{FF2B5EF4-FFF2-40B4-BE49-F238E27FC236}">
                  <a16:creationId xmlns:a16="http://schemas.microsoft.com/office/drawing/2014/main" id="{4CA2A773-4465-70CE-7F95-719B386803C7}"/>
                </a:ext>
              </a:extLst>
            </p:cNvPr>
            <p:cNvSpPr/>
            <p:nvPr/>
          </p:nvSpPr>
          <p:spPr>
            <a:xfrm>
              <a:off x="174425" y="5164436"/>
              <a:ext cx="207571" cy="206872"/>
            </a:xfrm>
            <a:custGeom>
              <a:avLst/>
              <a:gdLst/>
              <a:ahLst/>
              <a:cxnLst/>
              <a:rect l="0" t="0" r="0" b="0"/>
              <a:pathLst>
                <a:path w="122562" h="122130">
                  <a:moveTo>
                    <a:pt x="122562" y="12213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 name="Shape 36">
              <a:extLst>
                <a:ext uri="{FF2B5EF4-FFF2-40B4-BE49-F238E27FC236}">
                  <a16:creationId xmlns:a16="http://schemas.microsoft.com/office/drawing/2014/main" id="{46C1A758-15CF-5975-D33C-8CD27E5811D5}"/>
                </a:ext>
              </a:extLst>
            </p:cNvPr>
            <p:cNvSpPr/>
            <p:nvPr/>
          </p:nvSpPr>
          <p:spPr>
            <a:xfrm>
              <a:off x="174425" y="5020351"/>
              <a:ext cx="366977" cy="365741"/>
            </a:xfrm>
            <a:custGeom>
              <a:avLst/>
              <a:gdLst/>
              <a:ahLst/>
              <a:cxnLst/>
              <a:rect l="0" t="0" r="0" b="0"/>
              <a:pathLst>
                <a:path w="216685" h="215921">
                  <a:moveTo>
                    <a:pt x="216685" y="2159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 name="Shape 37">
              <a:extLst>
                <a:ext uri="{FF2B5EF4-FFF2-40B4-BE49-F238E27FC236}">
                  <a16:creationId xmlns:a16="http://schemas.microsoft.com/office/drawing/2014/main" id="{13BC7814-B6D4-096B-5220-ABF70BF10D79}"/>
                </a:ext>
              </a:extLst>
            </p:cNvPr>
            <p:cNvSpPr/>
            <p:nvPr/>
          </p:nvSpPr>
          <p:spPr>
            <a:xfrm>
              <a:off x="174425" y="4858256"/>
              <a:ext cx="526383" cy="524608"/>
            </a:xfrm>
            <a:custGeom>
              <a:avLst/>
              <a:gdLst/>
              <a:ahLst/>
              <a:cxnLst/>
              <a:rect l="0" t="0" r="0" b="0"/>
              <a:pathLst>
                <a:path w="310807" h="309711">
                  <a:moveTo>
                    <a:pt x="310807" y="3097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 name="Shape 38">
              <a:extLst>
                <a:ext uri="{FF2B5EF4-FFF2-40B4-BE49-F238E27FC236}">
                  <a16:creationId xmlns:a16="http://schemas.microsoft.com/office/drawing/2014/main" id="{37EB0D75-540A-6CF0-DC71-2B479A5D16D6}"/>
                </a:ext>
              </a:extLst>
            </p:cNvPr>
            <p:cNvSpPr/>
            <p:nvPr/>
          </p:nvSpPr>
          <p:spPr>
            <a:xfrm>
              <a:off x="174425" y="4696160"/>
              <a:ext cx="685787" cy="683478"/>
            </a:xfrm>
            <a:custGeom>
              <a:avLst/>
              <a:gdLst/>
              <a:ahLst/>
              <a:cxnLst/>
              <a:rect l="0" t="0" r="0" b="0"/>
              <a:pathLst>
                <a:path w="404929" h="403502">
                  <a:moveTo>
                    <a:pt x="404929" y="4035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 name="Shape 39">
              <a:extLst>
                <a:ext uri="{FF2B5EF4-FFF2-40B4-BE49-F238E27FC236}">
                  <a16:creationId xmlns:a16="http://schemas.microsoft.com/office/drawing/2014/main" id="{745E8F72-C058-83D4-5CCD-56BE0F4E3E91}"/>
                </a:ext>
              </a:extLst>
            </p:cNvPr>
            <p:cNvSpPr/>
            <p:nvPr/>
          </p:nvSpPr>
          <p:spPr>
            <a:xfrm>
              <a:off x="174425" y="4534065"/>
              <a:ext cx="845196" cy="842345"/>
            </a:xfrm>
            <a:custGeom>
              <a:avLst/>
              <a:gdLst/>
              <a:ahLst/>
              <a:cxnLst/>
              <a:rect l="0" t="0" r="0" b="0"/>
              <a:pathLst>
                <a:path w="499053" h="497292">
                  <a:moveTo>
                    <a:pt x="499053" y="4972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 name="Shape 40">
              <a:extLst>
                <a:ext uri="{FF2B5EF4-FFF2-40B4-BE49-F238E27FC236}">
                  <a16:creationId xmlns:a16="http://schemas.microsoft.com/office/drawing/2014/main" id="{534BCCF7-777C-1C3A-40F6-141D34075221}"/>
                </a:ext>
              </a:extLst>
            </p:cNvPr>
            <p:cNvSpPr/>
            <p:nvPr/>
          </p:nvSpPr>
          <p:spPr>
            <a:xfrm>
              <a:off x="174425" y="4371969"/>
              <a:ext cx="1004600" cy="1001216"/>
            </a:xfrm>
            <a:custGeom>
              <a:avLst/>
              <a:gdLst/>
              <a:ahLst/>
              <a:cxnLst/>
              <a:rect l="0" t="0" r="0" b="0"/>
              <a:pathLst>
                <a:path w="593175" h="591083">
                  <a:moveTo>
                    <a:pt x="593175" y="59108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 name="Shape 41">
              <a:extLst>
                <a:ext uri="{FF2B5EF4-FFF2-40B4-BE49-F238E27FC236}">
                  <a16:creationId xmlns:a16="http://schemas.microsoft.com/office/drawing/2014/main" id="{878BA814-6822-178C-E80D-E78982DA1CCE}"/>
                </a:ext>
              </a:extLst>
            </p:cNvPr>
            <p:cNvSpPr/>
            <p:nvPr/>
          </p:nvSpPr>
          <p:spPr>
            <a:xfrm>
              <a:off x="174425" y="4227883"/>
              <a:ext cx="1164008" cy="1160086"/>
            </a:xfrm>
            <a:custGeom>
              <a:avLst/>
              <a:gdLst/>
              <a:ahLst/>
              <a:cxnLst/>
              <a:rect l="0" t="0" r="0" b="0"/>
              <a:pathLst>
                <a:path w="687298" h="684875">
                  <a:moveTo>
                    <a:pt x="687298" y="68487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 name="Shape 42">
              <a:extLst>
                <a:ext uri="{FF2B5EF4-FFF2-40B4-BE49-F238E27FC236}">
                  <a16:creationId xmlns:a16="http://schemas.microsoft.com/office/drawing/2014/main" id="{374F8028-F8B0-76E8-9248-BBCA5B84E3D5}"/>
                </a:ext>
              </a:extLst>
            </p:cNvPr>
            <p:cNvSpPr/>
            <p:nvPr/>
          </p:nvSpPr>
          <p:spPr>
            <a:xfrm>
              <a:off x="174425" y="4065788"/>
              <a:ext cx="1323412" cy="1318953"/>
            </a:xfrm>
            <a:custGeom>
              <a:avLst/>
              <a:gdLst/>
              <a:ahLst/>
              <a:cxnLst/>
              <a:rect l="0" t="0" r="0" b="0"/>
              <a:pathLst>
                <a:path w="781420" h="778665">
                  <a:moveTo>
                    <a:pt x="781420" y="7786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 name="Shape 43">
              <a:extLst>
                <a:ext uri="{FF2B5EF4-FFF2-40B4-BE49-F238E27FC236}">
                  <a16:creationId xmlns:a16="http://schemas.microsoft.com/office/drawing/2014/main" id="{6AE9E4AC-7B2C-B259-9812-38CDEC3B0C4C}"/>
                </a:ext>
              </a:extLst>
            </p:cNvPr>
            <p:cNvSpPr/>
            <p:nvPr/>
          </p:nvSpPr>
          <p:spPr>
            <a:xfrm>
              <a:off x="174425" y="3903692"/>
              <a:ext cx="1482818" cy="1477822"/>
            </a:xfrm>
            <a:custGeom>
              <a:avLst/>
              <a:gdLst/>
              <a:ahLst/>
              <a:cxnLst/>
              <a:rect l="0" t="0" r="0" b="0"/>
              <a:pathLst>
                <a:path w="875543" h="872455">
                  <a:moveTo>
                    <a:pt x="875543" y="8724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1" name="Shape 44">
              <a:extLst>
                <a:ext uri="{FF2B5EF4-FFF2-40B4-BE49-F238E27FC236}">
                  <a16:creationId xmlns:a16="http://schemas.microsoft.com/office/drawing/2014/main" id="{19857EEF-EAB4-DCC1-E3C1-885995EBD938}"/>
                </a:ext>
              </a:extLst>
            </p:cNvPr>
            <p:cNvSpPr/>
            <p:nvPr/>
          </p:nvSpPr>
          <p:spPr>
            <a:xfrm>
              <a:off x="174425" y="3741597"/>
              <a:ext cx="1642225" cy="1636690"/>
            </a:xfrm>
            <a:custGeom>
              <a:avLst/>
              <a:gdLst/>
              <a:ahLst/>
              <a:cxnLst/>
              <a:rect l="0" t="0" r="0" b="0"/>
              <a:pathLst>
                <a:path w="969666" h="966246">
                  <a:moveTo>
                    <a:pt x="969666" y="9662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2" name="Shape 45">
              <a:extLst>
                <a:ext uri="{FF2B5EF4-FFF2-40B4-BE49-F238E27FC236}">
                  <a16:creationId xmlns:a16="http://schemas.microsoft.com/office/drawing/2014/main" id="{4D876C0F-93F6-681E-927B-8285670D9E5A}"/>
                </a:ext>
              </a:extLst>
            </p:cNvPr>
            <p:cNvSpPr/>
            <p:nvPr/>
          </p:nvSpPr>
          <p:spPr>
            <a:xfrm>
              <a:off x="174425" y="3579501"/>
              <a:ext cx="1801630" cy="1795559"/>
            </a:xfrm>
            <a:custGeom>
              <a:avLst/>
              <a:gdLst/>
              <a:ahLst/>
              <a:cxnLst/>
              <a:rect l="0" t="0" r="0" b="0"/>
              <a:pathLst>
                <a:path w="1063788" h="1060036">
                  <a:moveTo>
                    <a:pt x="1063788" y="1060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3" name="Shape 46">
              <a:extLst>
                <a:ext uri="{FF2B5EF4-FFF2-40B4-BE49-F238E27FC236}">
                  <a16:creationId xmlns:a16="http://schemas.microsoft.com/office/drawing/2014/main" id="{90AED0BD-6D5B-7229-B1CE-6DD9F41BD415}"/>
                </a:ext>
              </a:extLst>
            </p:cNvPr>
            <p:cNvSpPr/>
            <p:nvPr/>
          </p:nvSpPr>
          <p:spPr>
            <a:xfrm>
              <a:off x="174425" y="3417406"/>
              <a:ext cx="1961037" cy="1954429"/>
            </a:xfrm>
            <a:custGeom>
              <a:avLst/>
              <a:gdLst/>
              <a:ahLst/>
              <a:cxnLst/>
              <a:rect l="0" t="0" r="0" b="0"/>
              <a:pathLst>
                <a:path w="1157911" h="1153828">
                  <a:moveTo>
                    <a:pt x="1157911" y="115382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4" name="Shape 47">
              <a:extLst>
                <a:ext uri="{FF2B5EF4-FFF2-40B4-BE49-F238E27FC236}">
                  <a16:creationId xmlns:a16="http://schemas.microsoft.com/office/drawing/2014/main" id="{297817DC-CE4A-F546-8E50-1A07C21F34AB}"/>
                </a:ext>
              </a:extLst>
            </p:cNvPr>
            <p:cNvSpPr/>
            <p:nvPr/>
          </p:nvSpPr>
          <p:spPr>
            <a:xfrm>
              <a:off x="174425" y="3273321"/>
              <a:ext cx="2120445" cy="2113300"/>
            </a:xfrm>
            <a:custGeom>
              <a:avLst/>
              <a:gdLst/>
              <a:ahLst/>
              <a:cxnLst/>
              <a:rect l="0" t="0" r="0" b="0"/>
              <a:pathLst>
                <a:path w="1252035" h="1247619">
                  <a:moveTo>
                    <a:pt x="1252035" y="124761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5" name="Shape 48">
              <a:extLst>
                <a:ext uri="{FF2B5EF4-FFF2-40B4-BE49-F238E27FC236}">
                  <a16:creationId xmlns:a16="http://schemas.microsoft.com/office/drawing/2014/main" id="{1EF95691-1D14-BE7D-4AC1-1C99A61ECFE0}"/>
                </a:ext>
              </a:extLst>
            </p:cNvPr>
            <p:cNvSpPr/>
            <p:nvPr/>
          </p:nvSpPr>
          <p:spPr>
            <a:xfrm>
              <a:off x="174425" y="3111226"/>
              <a:ext cx="2279851" cy="2272168"/>
            </a:xfrm>
            <a:custGeom>
              <a:avLst/>
              <a:gdLst/>
              <a:ahLst/>
              <a:cxnLst/>
              <a:rect l="0" t="0" r="0" b="0"/>
              <a:pathLst>
                <a:path w="1346157" h="1341410">
                  <a:moveTo>
                    <a:pt x="1346157" y="13414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6" name="Shape 49">
              <a:extLst>
                <a:ext uri="{FF2B5EF4-FFF2-40B4-BE49-F238E27FC236}">
                  <a16:creationId xmlns:a16="http://schemas.microsoft.com/office/drawing/2014/main" id="{EE9428CD-F5A3-8AEF-759B-539BDE1B8167}"/>
                </a:ext>
              </a:extLst>
            </p:cNvPr>
            <p:cNvSpPr/>
            <p:nvPr/>
          </p:nvSpPr>
          <p:spPr>
            <a:xfrm>
              <a:off x="174425" y="2949130"/>
              <a:ext cx="2439255" cy="2431034"/>
            </a:xfrm>
            <a:custGeom>
              <a:avLst/>
              <a:gdLst/>
              <a:ahLst/>
              <a:cxnLst/>
              <a:rect l="0" t="0" r="0" b="0"/>
              <a:pathLst>
                <a:path w="1440279" h="1435199">
                  <a:moveTo>
                    <a:pt x="1440279" y="143519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7" name="Shape 50">
              <a:extLst>
                <a:ext uri="{FF2B5EF4-FFF2-40B4-BE49-F238E27FC236}">
                  <a16:creationId xmlns:a16="http://schemas.microsoft.com/office/drawing/2014/main" id="{B35BFED5-7560-2C28-047D-A96B641AE1B3}"/>
                </a:ext>
              </a:extLst>
            </p:cNvPr>
            <p:cNvSpPr/>
            <p:nvPr/>
          </p:nvSpPr>
          <p:spPr>
            <a:xfrm>
              <a:off x="174425" y="2787035"/>
              <a:ext cx="2598659" cy="2589904"/>
            </a:xfrm>
            <a:custGeom>
              <a:avLst/>
              <a:gdLst/>
              <a:ahLst/>
              <a:cxnLst/>
              <a:rect l="0" t="0" r="0" b="0"/>
              <a:pathLst>
                <a:path w="1534401" h="1528990">
                  <a:moveTo>
                    <a:pt x="1534401" y="15289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8" name="Shape 51">
              <a:extLst>
                <a:ext uri="{FF2B5EF4-FFF2-40B4-BE49-F238E27FC236}">
                  <a16:creationId xmlns:a16="http://schemas.microsoft.com/office/drawing/2014/main" id="{20168A28-F5FB-E8CF-078A-DE0021DD27A6}"/>
                </a:ext>
              </a:extLst>
            </p:cNvPr>
            <p:cNvSpPr/>
            <p:nvPr/>
          </p:nvSpPr>
          <p:spPr>
            <a:xfrm>
              <a:off x="174425" y="2624939"/>
              <a:ext cx="2758067" cy="2748772"/>
            </a:xfrm>
            <a:custGeom>
              <a:avLst/>
              <a:gdLst/>
              <a:ahLst/>
              <a:cxnLst/>
              <a:rect l="0" t="0" r="0" b="0"/>
              <a:pathLst>
                <a:path w="1628524" h="1622781">
                  <a:moveTo>
                    <a:pt x="1628524" y="162278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59" name="Shape 52">
              <a:extLst>
                <a:ext uri="{FF2B5EF4-FFF2-40B4-BE49-F238E27FC236}">
                  <a16:creationId xmlns:a16="http://schemas.microsoft.com/office/drawing/2014/main" id="{077F0B32-D988-A2D2-537B-3F24810F68D7}"/>
                </a:ext>
              </a:extLst>
            </p:cNvPr>
            <p:cNvSpPr/>
            <p:nvPr/>
          </p:nvSpPr>
          <p:spPr>
            <a:xfrm>
              <a:off x="174425" y="2462844"/>
              <a:ext cx="2917474" cy="2907645"/>
            </a:xfrm>
            <a:custGeom>
              <a:avLst/>
              <a:gdLst/>
              <a:ahLst/>
              <a:cxnLst/>
              <a:rect l="0" t="0" r="0" b="0"/>
              <a:pathLst>
                <a:path w="1722648" h="1716573">
                  <a:moveTo>
                    <a:pt x="1722648" y="171657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0" name="Shape 53">
              <a:extLst>
                <a:ext uri="{FF2B5EF4-FFF2-40B4-BE49-F238E27FC236}">
                  <a16:creationId xmlns:a16="http://schemas.microsoft.com/office/drawing/2014/main" id="{E79F818B-FF8E-07D2-7163-814A974FF787}"/>
                </a:ext>
              </a:extLst>
            </p:cNvPr>
            <p:cNvSpPr/>
            <p:nvPr/>
          </p:nvSpPr>
          <p:spPr>
            <a:xfrm>
              <a:off x="174425" y="2318758"/>
              <a:ext cx="3076880" cy="3066511"/>
            </a:xfrm>
            <a:custGeom>
              <a:avLst/>
              <a:gdLst/>
              <a:ahLst/>
              <a:cxnLst/>
              <a:rect l="0" t="0" r="0" b="0"/>
              <a:pathLst>
                <a:path w="1816770" h="1810363">
                  <a:moveTo>
                    <a:pt x="1816770" y="18103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1" name="Shape 54">
              <a:extLst>
                <a:ext uri="{FF2B5EF4-FFF2-40B4-BE49-F238E27FC236}">
                  <a16:creationId xmlns:a16="http://schemas.microsoft.com/office/drawing/2014/main" id="{B3E27C0B-BCF3-1B02-DB04-E27F03A27901}"/>
                </a:ext>
              </a:extLst>
            </p:cNvPr>
            <p:cNvSpPr/>
            <p:nvPr/>
          </p:nvSpPr>
          <p:spPr>
            <a:xfrm>
              <a:off x="174425" y="2156662"/>
              <a:ext cx="3236284" cy="3225378"/>
            </a:xfrm>
            <a:custGeom>
              <a:avLst/>
              <a:gdLst/>
              <a:ahLst/>
              <a:cxnLst/>
              <a:rect l="0" t="0" r="0" b="0"/>
              <a:pathLst>
                <a:path w="1910892" h="1904153">
                  <a:moveTo>
                    <a:pt x="1910892" y="19041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2" name="Shape 55">
              <a:extLst>
                <a:ext uri="{FF2B5EF4-FFF2-40B4-BE49-F238E27FC236}">
                  <a16:creationId xmlns:a16="http://schemas.microsoft.com/office/drawing/2014/main" id="{7E8DD04B-EB69-FC0E-ED3C-F1C01891695C}"/>
                </a:ext>
              </a:extLst>
            </p:cNvPr>
            <p:cNvSpPr/>
            <p:nvPr/>
          </p:nvSpPr>
          <p:spPr>
            <a:xfrm>
              <a:off x="174425" y="1994567"/>
              <a:ext cx="3395690" cy="3384247"/>
            </a:xfrm>
            <a:custGeom>
              <a:avLst/>
              <a:gdLst/>
              <a:ahLst/>
              <a:cxnLst/>
              <a:rect l="0" t="0" r="0" b="0"/>
              <a:pathLst>
                <a:path w="2005014" h="1997943">
                  <a:moveTo>
                    <a:pt x="2005014" y="19979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3" name="Shape 56">
              <a:extLst>
                <a:ext uri="{FF2B5EF4-FFF2-40B4-BE49-F238E27FC236}">
                  <a16:creationId xmlns:a16="http://schemas.microsoft.com/office/drawing/2014/main" id="{20897C49-00B9-18C5-FA0E-EB7B968012C5}"/>
                </a:ext>
              </a:extLst>
            </p:cNvPr>
            <p:cNvSpPr/>
            <p:nvPr/>
          </p:nvSpPr>
          <p:spPr>
            <a:xfrm>
              <a:off x="174425" y="1832471"/>
              <a:ext cx="3555096" cy="3543116"/>
            </a:xfrm>
            <a:custGeom>
              <a:avLst/>
              <a:gdLst/>
              <a:ahLst/>
              <a:cxnLst/>
              <a:rect l="0" t="0" r="0" b="0"/>
              <a:pathLst>
                <a:path w="2099137" h="2091734">
                  <a:moveTo>
                    <a:pt x="2099137" y="20917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4" name="Shape 57">
              <a:extLst>
                <a:ext uri="{FF2B5EF4-FFF2-40B4-BE49-F238E27FC236}">
                  <a16:creationId xmlns:a16="http://schemas.microsoft.com/office/drawing/2014/main" id="{436438AD-A608-95B9-6AC2-03AB264108DD}"/>
                </a:ext>
              </a:extLst>
            </p:cNvPr>
            <p:cNvSpPr/>
            <p:nvPr/>
          </p:nvSpPr>
          <p:spPr>
            <a:xfrm>
              <a:off x="174425" y="1670376"/>
              <a:ext cx="3714505" cy="3701988"/>
            </a:xfrm>
            <a:custGeom>
              <a:avLst/>
              <a:gdLst/>
              <a:ahLst/>
              <a:cxnLst/>
              <a:rect l="0" t="0" r="0" b="0"/>
              <a:pathLst>
                <a:path w="2193261" h="2185526">
                  <a:moveTo>
                    <a:pt x="2193261" y="218552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5" name="Shape 58">
              <a:extLst>
                <a:ext uri="{FF2B5EF4-FFF2-40B4-BE49-F238E27FC236}">
                  <a16:creationId xmlns:a16="http://schemas.microsoft.com/office/drawing/2014/main" id="{9C84224A-33B5-CF8D-F35B-CC3EA5D29293}"/>
                </a:ext>
              </a:extLst>
            </p:cNvPr>
            <p:cNvSpPr/>
            <p:nvPr/>
          </p:nvSpPr>
          <p:spPr>
            <a:xfrm>
              <a:off x="174425" y="1526291"/>
              <a:ext cx="3873909" cy="3860853"/>
            </a:xfrm>
            <a:custGeom>
              <a:avLst/>
              <a:gdLst/>
              <a:ahLst/>
              <a:cxnLst/>
              <a:rect l="0" t="0" r="0" b="0"/>
              <a:pathLst>
                <a:path w="2287383" h="2279315">
                  <a:moveTo>
                    <a:pt x="2287383" y="227931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6" name="Shape 59">
              <a:extLst>
                <a:ext uri="{FF2B5EF4-FFF2-40B4-BE49-F238E27FC236}">
                  <a16:creationId xmlns:a16="http://schemas.microsoft.com/office/drawing/2014/main" id="{F82A0B44-7DCD-9B84-4224-F1CF12F4C09E}"/>
                </a:ext>
              </a:extLst>
            </p:cNvPr>
            <p:cNvSpPr/>
            <p:nvPr/>
          </p:nvSpPr>
          <p:spPr>
            <a:xfrm>
              <a:off x="174425" y="1364196"/>
              <a:ext cx="4033315" cy="4019723"/>
            </a:xfrm>
            <a:custGeom>
              <a:avLst/>
              <a:gdLst/>
              <a:ahLst/>
              <a:cxnLst/>
              <a:rect l="0" t="0" r="0" b="0"/>
              <a:pathLst>
                <a:path w="2381506" h="2373107">
                  <a:moveTo>
                    <a:pt x="2381506" y="23731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7" name="Shape 60">
              <a:extLst>
                <a:ext uri="{FF2B5EF4-FFF2-40B4-BE49-F238E27FC236}">
                  <a16:creationId xmlns:a16="http://schemas.microsoft.com/office/drawing/2014/main" id="{87034F10-86BF-181E-EF3A-E94183023416}"/>
                </a:ext>
              </a:extLst>
            </p:cNvPr>
            <p:cNvSpPr/>
            <p:nvPr/>
          </p:nvSpPr>
          <p:spPr>
            <a:xfrm>
              <a:off x="174425" y="1202099"/>
              <a:ext cx="4192721" cy="4178594"/>
            </a:xfrm>
            <a:custGeom>
              <a:avLst/>
              <a:gdLst/>
              <a:ahLst/>
              <a:cxnLst/>
              <a:rect l="0" t="0" r="0" b="0"/>
              <a:pathLst>
                <a:path w="2475628" h="2466898">
                  <a:moveTo>
                    <a:pt x="2475628" y="246689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8" name="Shape 61">
              <a:extLst>
                <a:ext uri="{FF2B5EF4-FFF2-40B4-BE49-F238E27FC236}">
                  <a16:creationId xmlns:a16="http://schemas.microsoft.com/office/drawing/2014/main" id="{1891CB99-231E-2675-4E61-288A547E2440}"/>
                </a:ext>
              </a:extLst>
            </p:cNvPr>
            <p:cNvSpPr/>
            <p:nvPr/>
          </p:nvSpPr>
          <p:spPr>
            <a:xfrm>
              <a:off x="174425" y="1040003"/>
              <a:ext cx="4352129" cy="4337464"/>
            </a:xfrm>
            <a:custGeom>
              <a:avLst/>
              <a:gdLst/>
              <a:ahLst/>
              <a:cxnLst/>
              <a:rect l="0" t="0" r="0" b="0"/>
              <a:pathLst>
                <a:path w="2569752" h="2560690">
                  <a:moveTo>
                    <a:pt x="2569752" y="256069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69" name="Shape 62">
              <a:extLst>
                <a:ext uri="{FF2B5EF4-FFF2-40B4-BE49-F238E27FC236}">
                  <a16:creationId xmlns:a16="http://schemas.microsoft.com/office/drawing/2014/main" id="{A519B5F5-02C6-9C22-5942-D3CD8A083D1C}"/>
                </a:ext>
              </a:extLst>
            </p:cNvPr>
            <p:cNvSpPr/>
            <p:nvPr/>
          </p:nvSpPr>
          <p:spPr>
            <a:xfrm>
              <a:off x="174425" y="877908"/>
              <a:ext cx="4511534" cy="4496331"/>
            </a:xfrm>
            <a:custGeom>
              <a:avLst/>
              <a:gdLst/>
              <a:ahLst/>
              <a:cxnLst/>
              <a:rect l="0" t="0" r="0" b="0"/>
              <a:pathLst>
                <a:path w="2663874" h="2654479">
                  <a:moveTo>
                    <a:pt x="2663874" y="265447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0" name="Shape 63">
              <a:extLst>
                <a:ext uri="{FF2B5EF4-FFF2-40B4-BE49-F238E27FC236}">
                  <a16:creationId xmlns:a16="http://schemas.microsoft.com/office/drawing/2014/main" id="{570BB223-1417-9920-31A3-B84FBC39CEA8}"/>
                </a:ext>
              </a:extLst>
            </p:cNvPr>
            <p:cNvSpPr/>
            <p:nvPr/>
          </p:nvSpPr>
          <p:spPr>
            <a:xfrm>
              <a:off x="174425" y="715812"/>
              <a:ext cx="4670939" cy="4655200"/>
            </a:xfrm>
            <a:custGeom>
              <a:avLst/>
              <a:gdLst/>
              <a:ahLst/>
              <a:cxnLst/>
              <a:rect l="0" t="0" r="0" b="0"/>
              <a:pathLst>
                <a:path w="2757996" h="2748270">
                  <a:moveTo>
                    <a:pt x="2757996" y="274827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1" name="Shape 64">
              <a:extLst>
                <a:ext uri="{FF2B5EF4-FFF2-40B4-BE49-F238E27FC236}">
                  <a16:creationId xmlns:a16="http://schemas.microsoft.com/office/drawing/2014/main" id="{B8DAFAC8-CE85-3C83-22CE-F5865D1DFEC1}"/>
                </a:ext>
              </a:extLst>
            </p:cNvPr>
            <p:cNvSpPr/>
            <p:nvPr/>
          </p:nvSpPr>
          <p:spPr>
            <a:xfrm>
              <a:off x="174425" y="571728"/>
              <a:ext cx="4830346" cy="4814070"/>
            </a:xfrm>
            <a:custGeom>
              <a:avLst/>
              <a:gdLst/>
              <a:ahLst/>
              <a:cxnLst/>
              <a:rect l="0" t="0" r="0" b="0"/>
              <a:pathLst>
                <a:path w="2852119" h="2842062">
                  <a:moveTo>
                    <a:pt x="2852119" y="284206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2" name="Shape 65">
              <a:extLst>
                <a:ext uri="{FF2B5EF4-FFF2-40B4-BE49-F238E27FC236}">
                  <a16:creationId xmlns:a16="http://schemas.microsoft.com/office/drawing/2014/main" id="{E938B9B3-A229-5EB5-D0F6-683E2C94971E}"/>
                </a:ext>
              </a:extLst>
            </p:cNvPr>
            <p:cNvSpPr/>
            <p:nvPr/>
          </p:nvSpPr>
          <p:spPr>
            <a:xfrm>
              <a:off x="174425" y="409632"/>
              <a:ext cx="4989750" cy="4972937"/>
            </a:xfrm>
            <a:custGeom>
              <a:avLst/>
              <a:gdLst/>
              <a:ahLst/>
              <a:cxnLst/>
              <a:rect l="0" t="0" r="0" b="0"/>
              <a:pathLst>
                <a:path w="2946241" h="2935851">
                  <a:moveTo>
                    <a:pt x="2946241" y="293585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3" name="Shape 66">
              <a:extLst>
                <a:ext uri="{FF2B5EF4-FFF2-40B4-BE49-F238E27FC236}">
                  <a16:creationId xmlns:a16="http://schemas.microsoft.com/office/drawing/2014/main" id="{2E9C700B-317E-01B3-8B83-0297FC31B74A}"/>
                </a:ext>
              </a:extLst>
            </p:cNvPr>
            <p:cNvSpPr/>
            <p:nvPr/>
          </p:nvSpPr>
          <p:spPr>
            <a:xfrm>
              <a:off x="174425" y="247537"/>
              <a:ext cx="5149155" cy="5131804"/>
            </a:xfrm>
            <a:custGeom>
              <a:avLst/>
              <a:gdLst/>
              <a:ahLst/>
              <a:cxnLst/>
              <a:rect l="0" t="0" r="0" b="0"/>
              <a:pathLst>
                <a:path w="3040363" h="3029641">
                  <a:moveTo>
                    <a:pt x="3040363" y="30296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4" name="Shape 67">
              <a:extLst>
                <a:ext uri="{FF2B5EF4-FFF2-40B4-BE49-F238E27FC236}">
                  <a16:creationId xmlns:a16="http://schemas.microsoft.com/office/drawing/2014/main" id="{76212E3A-09D7-1A7F-7E03-525C428C1468}"/>
                </a:ext>
              </a:extLst>
            </p:cNvPr>
            <p:cNvSpPr/>
            <p:nvPr/>
          </p:nvSpPr>
          <p:spPr>
            <a:xfrm>
              <a:off x="192432" y="85441"/>
              <a:ext cx="5304699" cy="5286826"/>
            </a:xfrm>
            <a:custGeom>
              <a:avLst/>
              <a:gdLst/>
              <a:ahLst/>
              <a:cxnLst/>
              <a:rect l="0" t="0" r="0" b="0"/>
              <a:pathLst>
                <a:path w="3132205" h="3121160">
                  <a:moveTo>
                    <a:pt x="3132205" y="312116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5" name="Shape 68">
              <a:extLst>
                <a:ext uri="{FF2B5EF4-FFF2-40B4-BE49-F238E27FC236}">
                  <a16:creationId xmlns:a16="http://schemas.microsoft.com/office/drawing/2014/main" id="{E0E0D2D4-B3A1-1F02-06FE-E771520F9C2E}"/>
                </a:ext>
              </a:extLst>
            </p:cNvPr>
            <p:cNvSpPr/>
            <p:nvPr/>
          </p:nvSpPr>
          <p:spPr>
            <a:xfrm>
              <a:off x="246455" y="-4612"/>
              <a:ext cx="5401205" cy="5383004"/>
            </a:xfrm>
            <a:custGeom>
              <a:avLst/>
              <a:gdLst/>
              <a:ahLst/>
              <a:cxnLst/>
              <a:rect l="0" t="0" r="0" b="0"/>
              <a:pathLst>
                <a:path w="3189188" h="3177941">
                  <a:moveTo>
                    <a:pt x="3189188" y="317794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6" name="Shape 69">
              <a:extLst>
                <a:ext uri="{FF2B5EF4-FFF2-40B4-BE49-F238E27FC236}">
                  <a16:creationId xmlns:a16="http://schemas.microsoft.com/office/drawing/2014/main" id="{1DE6497B-A8FD-B647-AC5E-BEE39D62FE3E}"/>
                </a:ext>
              </a:extLst>
            </p:cNvPr>
            <p:cNvSpPr/>
            <p:nvPr/>
          </p:nvSpPr>
          <p:spPr>
            <a:xfrm>
              <a:off x="390515" y="-22622"/>
              <a:ext cx="5416864" cy="5398610"/>
            </a:xfrm>
            <a:custGeom>
              <a:avLst/>
              <a:gdLst/>
              <a:ahLst/>
              <a:cxnLst/>
              <a:rect l="0" t="0" r="0" b="0"/>
              <a:pathLst>
                <a:path w="3198434" h="3187154">
                  <a:moveTo>
                    <a:pt x="3198434" y="318715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7" name="Shape 70">
              <a:extLst>
                <a:ext uri="{FF2B5EF4-FFF2-40B4-BE49-F238E27FC236}">
                  <a16:creationId xmlns:a16="http://schemas.microsoft.com/office/drawing/2014/main" id="{E18CF802-6E13-CF57-80D8-82F235DFF859}"/>
                </a:ext>
              </a:extLst>
            </p:cNvPr>
            <p:cNvSpPr/>
            <p:nvPr/>
          </p:nvSpPr>
          <p:spPr>
            <a:xfrm>
              <a:off x="552583" y="-22622"/>
              <a:ext cx="5416836" cy="5398582"/>
            </a:xfrm>
            <a:custGeom>
              <a:avLst/>
              <a:gdLst/>
              <a:ahLst/>
              <a:cxnLst/>
              <a:rect l="0" t="0" r="0" b="0"/>
              <a:pathLst>
                <a:path w="3198417" h="3187137">
                  <a:moveTo>
                    <a:pt x="3198417" y="318713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8" name="Shape 71">
              <a:extLst>
                <a:ext uri="{FF2B5EF4-FFF2-40B4-BE49-F238E27FC236}">
                  <a16:creationId xmlns:a16="http://schemas.microsoft.com/office/drawing/2014/main" id="{0FCF958A-0466-A7AE-F771-35BFEEADA994}"/>
                </a:ext>
              </a:extLst>
            </p:cNvPr>
            <p:cNvSpPr/>
            <p:nvPr/>
          </p:nvSpPr>
          <p:spPr>
            <a:xfrm>
              <a:off x="714651" y="-22622"/>
              <a:ext cx="5416807" cy="5398554"/>
            </a:xfrm>
            <a:custGeom>
              <a:avLst/>
              <a:gdLst/>
              <a:ahLst/>
              <a:cxnLst/>
              <a:rect l="0" t="0" r="0" b="0"/>
              <a:pathLst>
                <a:path w="3198400" h="3187121">
                  <a:moveTo>
                    <a:pt x="3198400" y="31871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79" name="Shape 72">
              <a:extLst>
                <a:ext uri="{FF2B5EF4-FFF2-40B4-BE49-F238E27FC236}">
                  <a16:creationId xmlns:a16="http://schemas.microsoft.com/office/drawing/2014/main" id="{D4AB4A22-4981-B53F-73DD-4F027EDF97F7}"/>
                </a:ext>
              </a:extLst>
            </p:cNvPr>
            <p:cNvSpPr/>
            <p:nvPr/>
          </p:nvSpPr>
          <p:spPr>
            <a:xfrm>
              <a:off x="876721" y="-22622"/>
              <a:ext cx="5416780" cy="5398526"/>
            </a:xfrm>
            <a:custGeom>
              <a:avLst/>
              <a:gdLst/>
              <a:ahLst/>
              <a:cxnLst/>
              <a:rect l="0" t="0" r="0" b="0"/>
              <a:pathLst>
                <a:path w="3198384" h="3187104">
                  <a:moveTo>
                    <a:pt x="3198384" y="318710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0" name="Shape 73">
              <a:extLst>
                <a:ext uri="{FF2B5EF4-FFF2-40B4-BE49-F238E27FC236}">
                  <a16:creationId xmlns:a16="http://schemas.microsoft.com/office/drawing/2014/main" id="{4D94AD9F-DAE9-B3E9-171D-3ABDD2CD4611}"/>
                </a:ext>
              </a:extLst>
            </p:cNvPr>
            <p:cNvSpPr/>
            <p:nvPr/>
          </p:nvSpPr>
          <p:spPr>
            <a:xfrm>
              <a:off x="1038790" y="-22622"/>
              <a:ext cx="6864043" cy="6840912"/>
            </a:xfrm>
            <a:custGeom>
              <a:avLst/>
              <a:gdLst/>
              <a:ahLst/>
              <a:cxnLst/>
              <a:rect l="0" t="0" r="0" b="0"/>
              <a:pathLst>
                <a:path w="4052933" h="4038640">
                  <a:moveTo>
                    <a:pt x="4052933" y="403864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1" name="Shape 74">
              <a:extLst>
                <a:ext uri="{FF2B5EF4-FFF2-40B4-BE49-F238E27FC236}">
                  <a16:creationId xmlns:a16="http://schemas.microsoft.com/office/drawing/2014/main" id="{D2926C84-5289-D1F2-03B6-3C313CC796CD}"/>
                </a:ext>
              </a:extLst>
            </p:cNvPr>
            <p:cNvSpPr/>
            <p:nvPr/>
          </p:nvSpPr>
          <p:spPr>
            <a:xfrm>
              <a:off x="1182849" y="-22622"/>
              <a:ext cx="6704609" cy="6682018"/>
            </a:xfrm>
            <a:custGeom>
              <a:avLst/>
              <a:gdLst/>
              <a:ahLst/>
              <a:cxnLst/>
              <a:rect l="0" t="0" r="0" b="0"/>
              <a:pathLst>
                <a:path w="3958794" h="3944834">
                  <a:moveTo>
                    <a:pt x="3958794" y="394483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2" name="Shape 75">
              <a:extLst>
                <a:ext uri="{FF2B5EF4-FFF2-40B4-BE49-F238E27FC236}">
                  <a16:creationId xmlns:a16="http://schemas.microsoft.com/office/drawing/2014/main" id="{6CA00CF7-4C20-1FA6-716E-CCB825FDF657}"/>
                </a:ext>
              </a:extLst>
            </p:cNvPr>
            <p:cNvSpPr/>
            <p:nvPr/>
          </p:nvSpPr>
          <p:spPr>
            <a:xfrm>
              <a:off x="1344918" y="-22622"/>
              <a:ext cx="6545177" cy="6523123"/>
            </a:xfrm>
            <a:custGeom>
              <a:avLst/>
              <a:gdLst/>
              <a:ahLst/>
              <a:cxnLst/>
              <a:rect l="0" t="0" r="0" b="0"/>
              <a:pathLst>
                <a:path w="3864656" h="3851027">
                  <a:moveTo>
                    <a:pt x="3864656" y="385102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3" name="Shape 76">
              <a:extLst>
                <a:ext uri="{FF2B5EF4-FFF2-40B4-BE49-F238E27FC236}">
                  <a16:creationId xmlns:a16="http://schemas.microsoft.com/office/drawing/2014/main" id="{0F334854-D5A8-71C8-44F9-92B6FF0BAD4E}"/>
                </a:ext>
              </a:extLst>
            </p:cNvPr>
            <p:cNvSpPr/>
            <p:nvPr/>
          </p:nvSpPr>
          <p:spPr>
            <a:xfrm>
              <a:off x="1506986" y="-22622"/>
              <a:ext cx="6385739" cy="6364222"/>
            </a:xfrm>
            <a:custGeom>
              <a:avLst/>
              <a:gdLst/>
              <a:ahLst/>
              <a:cxnLst/>
              <a:rect l="0" t="0" r="0" b="0"/>
              <a:pathLst>
                <a:path w="3770515" h="3757218">
                  <a:moveTo>
                    <a:pt x="3770515" y="375721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4" name="Shape 77">
              <a:extLst>
                <a:ext uri="{FF2B5EF4-FFF2-40B4-BE49-F238E27FC236}">
                  <a16:creationId xmlns:a16="http://schemas.microsoft.com/office/drawing/2014/main" id="{A7D6C22B-A421-F178-71E6-E929E7607F8D}"/>
                </a:ext>
              </a:extLst>
            </p:cNvPr>
            <p:cNvSpPr/>
            <p:nvPr/>
          </p:nvSpPr>
          <p:spPr>
            <a:xfrm>
              <a:off x="1669054" y="-22622"/>
              <a:ext cx="6226305" cy="6205326"/>
            </a:xfrm>
            <a:custGeom>
              <a:avLst/>
              <a:gdLst/>
              <a:ahLst/>
              <a:cxnLst/>
              <a:rect l="0" t="0" r="0" b="0"/>
              <a:pathLst>
                <a:path w="3676375" h="3663411">
                  <a:moveTo>
                    <a:pt x="3676375" y="366341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5" name="Shape 78">
              <a:extLst>
                <a:ext uri="{FF2B5EF4-FFF2-40B4-BE49-F238E27FC236}">
                  <a16:creationId xmlns:a16="http://schemas.microsoft.com/office/drawing/2014/main" id="{EF8353B1-BCF4-700C-B0AE-ECEAFF21FF64}"/>
                </a:ext>
              </a:extLst>
            </p:cNvPr>
            <p:cNvSpPr/>
            <p:nvPr/>
          </p:nvSpPr>
          <p:spPr>
            <a:xfrm>
              <a:off x="1831122" y="-22622"/>
              <a:ext cx="6066873" cy="6046430"/>
            </a:xfrm>
            <a:custGeom>
              <a:avLst/>
              <a:gdLst/>
              <a:ahLst/>
              <a:cxnLst/>
              <a:rect l="0" t="0" r="0" b="0"/>
              <a:pathLst>
                <a:path w="3582238" h="3569605">
                  <a:moveTo>
                    <a:pt x="3582238" y="356960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6" name="Shape 79">
              <a:extLst>
                <a:ext uri="{FF2B5EF4-FFF2-40B4-BE49-F238E27FC236}">
                  <a16:creationId xmlns:a16="http://schemas.microsoft.com/office/drawing/2014/main" id="{2F727C03-DD11-FC38-F58D-FB715E934ACE}"/>
                </a:ext>
              </a:extLst>
            </p:cNvPr>
            <p:cNvSpPr/>
            <p:nvPr/>
          </p:nvSpPr>
          <p:spPr>
            <a:xfrm>
              <a:off x="1993191" y="-22622"/>
              <a:ext cx="5907439" cy="5887533"/>
            </a:xfrm>
            <a:custGeom>
              <a:avLst/>
              <a:gdLst/>
              <a:ahLst/>
              <a:cxnLst/>
              <a:rect l="0" t="0" r="0" b="0"/>
              <a:pathLst>
                <a:path w="3488098" h="3475797">
                  <a:moveTo>
                    <a:pt x="3488098" y="347579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7" name="Shape 80">
              <a:extLst>
                <a:ext uri="{FF2B5EF4-FFF2-40B4-BE49-F238E27FC236}">
                  <a16:creationId xmlns:a16="http://schemas.microsoft.com/office/drawing/2014/main" id="{48201E22-3DBB-8DE3-4389-6FFD7A125687}"/>
                </a:ext>
              </a:extLst>
            </p:cNvPr>
            <p:cNvSpPr/>
            <p:nvPr/>
          </p:nvSpPr>
          <p:spPr>
            <a:xfrm>
              <a:off x="2155259" y="-22622"/>
              <a:ext cx="5748004" cy="5728635"/>
            </a:xfrm>
            <a:custGeom>
              <a:avLst/>
              <a:gdLst/>
              <a:ahLst/>
              <a:cxnLst/>
              <a:rect l="0" t="0" r="0" b="0"/>
              <a:pathLst>
                <a:path w="3393958" h="3381989">
                  <a:moveTo>
                    <a:pt x="3393958" y="338198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8" name="Shape 81">
              <a:extLst>
                <a:ext uri="{FF2B5EF4-FFF2-40B4-BE49-F238E27FC236}">
                  <a16:creationId xmlns:a16="http://schemas.microsoft.com/office/drawing/2014/main" id="{778AFE4D-0BDE-A1E6-0933-CC50CF6581F8}"/>
                </a:ext>
              </a:extLst>
            </p:cNvPr>
            <p:cNvSpPr/>
            <p:nvPr/>
          </p:nvSpPr>
          <p:spPr>
            <a:xfrm>
              <a:off x="2299321" y="-22622"/>
              <a:ext cx="5588569" cy="5569738"/>
            </a:xfrm>
            <a:custGeom>
              <a:avLst/>
              <a:gdLst/>
              <a:ahLst/>
              <a:cxnLst/>
              <a:rect l="0" t="0" r="0" b="0"/>
              <a:pathLst>
                <a:path w="3299819" h="3288182">
                  <a:moveTo>
                    <a:pt x="3299819" y="328818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89" name="Shape 82">
              <a:extLst>
                <a:ext uri="{FF2B5EF4-FFF2-40B4-BE49-F238E27FC236}">
                  <a16:creationId xmlns:a16="http://schemas.microsoft.com/office/drawing/2014/main" id="{15A25108-E95C-90FF-CC73-553BB59457E2}"/>
                </a:ext>
              </a:extLst>
            </p:cNvPr>
            <p:cNvSpPr/>
            <p:nvPr/>
          </p:nvSpPr>
          <p:spPr>
            <a:xfrm>
              <a:off x="2461389" y="-22622"/>
              <a:ext cx="5429137" cy="5410844"/>
            </a:xfrm>
            <a:custGeom>
              <a:avLst/>
              <a:gdLst/>
              <a:ahLst/>
              <a:cxnLst/>
              <a:rect l="0" t="0" r="0" b="0"/>
              <a:pathLst>
                <a:path w="3205680" h="3194376">
                  <a:moveTo>
                    <a:pt x="3205680" y="319437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0" name="Shape 83">
              <a:extLst>
                <a:ext uri="{FF2B5EF4-FFF2-40B4-BE49-F238E27FC236}">
                  <a16:creationId xmlns:a16="http://schemas.microsoft.com/office/drawing/2014/main" id="{6E31F987-DACA-1A4A-6171-BE9819F6C32E}"/>
                </a:ext>
              </a:extLst>
            </p:cNvPr>
            <p:cNvSpPr/>
            <p:nvPr/>
          </p:nvSpPr>
          <p:spPr>
            <a:xfrm>
              <a:off x="2623457" y="-22622"/>
              <a:ext cx="5269700" cy="5251943"/>
            </a:xfrm>
            <a:custGeom>
              <a:avLst/>
              <a:gdLst/>
              <a:ahLst/>
              <a:cxnLst/>
              <a:rect l="0" t="0" r="0" b="0"/>
              <a:pathLst>
                <a:path w="3111540" h="3100567">
                  <a:moveTo>
                    <a:pt x="3111540" y="310056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1" name="Shape 84">
              <a:extLst>
                <a:ext uri="{FF2B5EF4-FFF2-40B4-BE49-F238E27FC236}">
                  <a16:creationId xmlns:a16="http://schemas.microsoft.com/office/drawing/2014/main" id="{99AB18F9-0508-7035-205A-59301930820B}"/>
                </a:ext>
              </a:extLst>
            </p:cNvPr>
            <p:cNvSpPr/>
            <p:nvPr/>
          </p:nvSpPr>
          <p:spPr>
            <a:xfrm>
              <a:off x="2785525" y="-22622"/>
              <a:ext cx="5110267" cy="5093049"/>
            </a:xfrm>
            <a:custGeom>
              <a:avLst/>
              <a:gdLst/>
              <a:ahLst/>
              <a:cxnLst/>
              <a:rect l="0" t="0" r="0" b="0"/>
              <a:pathLst>
                <a:path w="3017401" h="3006761">
                  <a:moveTo>
                    <a:pt x="3017401" y="300676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2" name="Shape 85">
              <a:extLst>
                <a:ext uri="{FF2B5EF4-FFF2-40B4-BE49-F238E27FC236}">
                  <a16:creationId xmlns:a16="http://schemas.microsoft.com/office/drawing/2014/main" id="{FEEB589A-2115-969A-78DA-1899F5F495C4}"/>
                </a:ext>
              </a:extLst>
            </p:cNvPr>
            <p:cNvSpPr/>
            <p:nvPr/>
          </p:nvSpPr>
          <p:spPr>
            <a:xfrm>
              <a:off x="2947594" y="-22622"/>
              <a:ext cx="4950831" cy="4934151"/>
            </a:xfrm>
            <a:custGeom>
              <a:avLst/>
              <a:gdLst/>
              <a:ahLst/>
              <a:cxnLst/>
              <a:rect l="0" t="0" r="0" b="0"/>
              <a:pathLst>
                <a:path w="2923261" h="2912953">
                  <a:moveTo>
                    <a:pt x="2923261" y="291295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3" name="Shape 86">
              <a:extLst>
                <a:ext uri="{FF2B5EF4-FFF2-40B4-BE49-F238E27FC236}">
                  <a16:creationId xmlns:a16="http://schemas.microsoft.com/office/drawing/2014/main" id="{D5F05CCA-BF2A-BE9E-5F3E-C0AD8336D17F}"/>
                </a:ext>
              </a:extLst>
            </p:cNvPr>
            <p:cNvSpPr/>
            <p:nvPr/>
          </p:nvSpPr>
          <p:spPr>
            <a:xfrm>
              <a:off x="3109662" y="-22622"/>
              <a:ext cx="4791400" cy="4775254"/>
            </a:xfrm>
            <a:custGeom>
              <a:avLst/>
              <a:gdLst/>
              <a:ahLst/>
              <a:cxnLst/>
              <a:rect l="0" t="0" r="0" b="0"/>
              <a:pathLst>
                <a:path w="2829123" h="2819146">
                  <a:moveTo>
                    <a:pt x="2829123" y="281914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4" name="Shape 87">
              <a:extLst>
                <a:ext uri="{FF2B5EF4-FFF2-40B4-BE49-F238E27FC236}">
                  <a16:creationId xmlns:a16="http://schemas.microsoft.com/office/drawing/2014/main" id="{B5BB363F-37EF-2721-3E15-58CE272230B4}"/>
                </a:ext>
              </a:extLst>
            </p:cNvPr>
            <p:cNvSpPr/>
            <p:nvPr/>
          </p:nvSpPr>
          <p:spPr>
            <a:xfrm>
              <a:off x="3271730" y="-22622"/>
              <a:ext cx="4631965" cy="4616357"/>
            </a:xfrm>
            <a:custGeom>
              <a:avLst/>
              <a:gdLst/>
              <a:ahLst/>
              <a:cxnLst/>
              <a:rect l="0" t="0" r="0" b="0"/>
              <a:pathLst>
                <a:path w="2734983" h="2725338">
                  <a:moveTo>
                    <a:pt x="2734983" y="272533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5" name="Shape 88">
              <a:extLst>
                <a:ext uri="{FF2B5EF4-FFF2-40B4-BE49-F238E27FC236}">
                  <a16:creationId xmlns:a16="http://schemas.microsoft.com/office/drawing/2014/main" id="{BA742E4F-A0B0-57F5-5454-A0C1D1B5E2EE}"/>
                </a:ext>
              </a:extLst>
            </p:cNvPr>
            <p:cNvSpPr/>
            <p:nvPr/>
          </p:nvSpPr>
          <p:spPr>
            <a:xfrm>
              <a:off x="3415790" y="-22622"/>
              <a:ext cx="4472530" cy="4457459"/>
            </a:xfrm>
            <a:custGeom>
              <a:avLst/>
              <a:gdLst/>
              <a:ahLst/>
              <a:cxnLst/>
              <a:rect l="0" t="0" r="0" b="0"/>
              <a:pathLst>
                <a:path w="2640844" h="2631531">
                  <a:moveTo>
                    <a:pt x="2640844" y="263153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6" name="Shape 89">
              <a:extLst>
                <a:ext uri="{FF2B5EF4-FFF2-40B4-BE49-F238E27FC236}">
                  <a16:creationId xmlns:a16="http://schemas.microsoft.com/office/drawing/2014/main" id="{47AEF4B3-21F3-3DE2-DAE7-1F569F559793}"/>
                </a:ext>
              </a:extLst>
            </p:cNvPr>
            <p:cNvSpPr/>
            <p:nvPr/>
          </p:nvSpPr>
          <p:spPr>
            <a:xfrm>
              <a:off x="3577858" y="-22622"/>
              <a:ext cx="4313096" cy="4298562"/>
            </a:xfrm>
            <a:custGeom>
              <a:avLst/>
              <a:gdLst/>
              <a:ahLst/>
              <a:cxnLst/>
              <a:rect l="0" t="0" r="0" b="0"/>
              <a:pathLst>
                <a:path w="2546704" h="2537723">
                  <a:moveTo>
                    <a:pt x="2546704" y="253772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7" name="Shape 90">
              <a:extLst>
                <a:ext uri="{FF2B5EF4-FFF2-40B4-BE49-F238E27FC236}">
                  <a16:creationId xmlns:a16="http://schemas.microsoft.com/office/drawing/2014/main" id="{C6D1F5C8-F54E-AD0B-828C-C88D2C0180EC}"/>
                </a:ext>
              </a:extLst>
            </p:cNvPr>
            <p:cNvSpPr/>
            <p:nvPr/>
          </p:nvSpPr>
          <p:spPr>
            <a:xfrm>
              <a:off x="3739927" y="-22622"/>
              <a:ext cx="4153661" cy="4139664"/>
            </a:xfrm>
            <a:custGeom>
              <a:avLst/>
              <a:gdLst/>
              <a:ahLst/>
              <a:cxnLst/>
              <a:rect l="0" t="0" r="0" b="0"/>
              <a:pathLst>
                <a:path w="2452565" h="2443916">
                  <a:moveTo>
                    <a:pt x="2452565" y="244391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8" name="Shape 91">
              <a:extLst>
                <a:ext uri="{FF2B5EF4-FFF2-40B4-BE49-F238E27FC236}">
                  <a16:creationId xmlns:a16="http://schemas.microsoft.com/office/drawing/2014/main" id="{4041281F-239C-F793-FCD9-D7AC9D98DFC4}"/>
                </a:ext>
              </a:extLst>
            </p:cNvPr>
            <p:cNvSpPr/>
            <p:nvPr/>
          </p:nvSpPr>
          <p:spPr>
            <a:xfrm>
              <a:off x="3901995" y="-22622"/>
              <a:ext cx="3994230" cy="3980770"/>
            </a:xfrm>
            <a:custGeom>
              <a:avLst/>
              <a:gdLst/>
              <a:ahLst/>
              <a:cxnLst/>
              <a:rect l="0" t="0" r="0" b="0"/>
              <a:pathLst>
                <a:path w="2358427" h="2350110">
                  <a:moveTo>
                    <a:pt x="2358427" y="235011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9" name="Shape 92">
              <a:extLst>
                <a:ext uri="{FF2B5EF4-FFF2-40B4-BE49-F238E27FC236}">
                  <a16:creationId xmlns:a16="http://schemas.microsoft.com/office/drawing/2014/main" id="{A23AE531-EF52-8CD3-0E1E-6BCFB9ADE330}"/>
                </a:ext>
              </a:extLst>
            </p:cNvPr>
            <p:cNvSpPr/>
            <p:nvPr/>
          </p:nvSpPr>
          <p:spPr>
            <a:xfrm>
              <a:off x="4064063" y="-22622"/>
              <a:ext cx="3834793" cy="3821873"/>
            </a:xfrm>
            <a:custGeom>
              <a:avLst/>
              <a:gdLst/>
              <a:ahLst/>
              <a:cxnLst/>
              <a:rect l="0" t="0" r="0" b="0"/>
              <a:pathLst>
                <a:path w="2264287" h="2256302">
                  <a:moveTo>
                    <a:pt x="2264287" y="225630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0" name="Shape 93">
              <a:extLst>
                <a:ext uri="{FF2B5EF4-FFF2-40B4-BE49-F238E27FC236}">
                  <a16:creationId xmlns:a16="http://schemas.microsoft.com/office/drawing/2014/main" id="{C4EECD11-DD13-8D0E-E4D2-7199C7CAFC71}"/>
                </a:ext>
              </a:extLst>
            </p:cNvPr>
            <p:cNvSpPr/>
            <p:nvPr/>
          </p:nvSpPr>
          <p:spPr>
            <a:xfrm>
              <a:off x="4226131" y="-22622"/>
              <a:ext cx="3675360" cy="3662974"/>
            </a:xfrm>
            <a:custGeom>
              <a:avLst/>
              <a:gdLst/>
              <a:ahLst/>
              <a:cxnLst/>
              <a:rect l="0" t="0" r="0" b="0"/>
              <a:pathLst>
                <a:path w="2170148" h="2162494">
                  <a:moveTo>
                    <a:pt x="2170148" y="216249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1" name="Shape 94">
              <a:extLst>
                <a:ext uri="{FF2B5EF4-FFF2-40B4-BE49-F238E27FC236}">
                  <a16:creationId xmlns:a16="http://schemas.microsoft.com/office/drawing/2014/main" id="{503485C3-74AB-C6BC-4383-94CA5FBFFB3C}"/>
                </a:ext>
              </a:extLst>
            </p:cNvPr>
            <p:cNvSpPr/>
            <p:nvPr/>
          </p:nvSpPr>
          <p:spPr>
            <a:xfrm>
              <a:off x="4370193" y="-22622"/>
              <a:ext cx="3515922" cy="3504076"/>
            </a:xfrm>
            <a:custGeom>
              <a:avLst/>
              <a:gdLst/>
              <a:ahLst/>
              <a:cxnLst/>
              <a:rect l="0" t="0" r="0" b="0"/>
              <a:pathLst>
                <a:path w="2076007" h="2068686">
                  <a:moveTo>
                    <a:pt x="2076007" y="206868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2" name="Shape 95">
              <a:extLst>
                <a:ext uri="{FF2B5EF4-FFF2-40B4-BE49-F238E27FC236}">
                  <a16:creationId xmlns:a16="http://schemas.microsoft.com/office/drawing/2014/main" id="{46E8CE85-A313-664C-BF7C-8C1EC5C2D724}"/>
                </a:ext>
              </a:extLst>
            </p:cNvPr>
            <p:cNvSpPr/>
            <p:nvPr/>
          </p:nvSpPr>
          <p:spPr>
            <a:xfrm>
              <a:off x="4532261" y="-22622"/>
              <a:ext cx="3356491" cy="3345180"/>
            </a:xfrm>
            <a:custGeom>
              <a:avLst/>
              <a:gdLst/>
              <a:ahLst/>
              <a:cxnLst/>
              <a:rect l="0" t="0" r="0" b="0"/>
              <a:pathLst>
                <a:path w="1981869" h="1974880">
                  <a:moveTo>
                    <a:pt x="1981869" y="197488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3" name="Shape 96">
              <a:extLst>
                <a:ext uri="{FF2B5EF4-FFF2-40B4-BE49-F238E27FC236}">
                  <a16:creationId xmlns:a16="http://schemas.microsoft.com/office/drawing/2014/main" id="{890E0843-F9C3-71CC-3C48-7E5D9890D9EA}"/>
                </a:ext>
              </a:extLst>
            </p:cNvPr>
            <p:cNvSpPr/>
            <p:nvPr/>
          </p:nvSpPr>
          <p:spPr>
            <a:xfrm>
              <a:off x="4694329" y="-22622"/>
              <a:ext cx="3197056" cy="3186283"/>
            </a:xfrm>
            <a:custGeom>
              <a:avLst/>
              <a:gdLst/>
              <a:ahLst/>
              <a:cxnLst/>
              <a:rect l="0" t="0" r="0" b="0"/>
              <a:pathLst>
                <a:path w="1887729" h="1881072">
                  <a:moveTo>
                    <a:pt x="1887729" y="188107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4" name="Shape 97">
              <a:extLst>
                <a:ext uri="{FF2B5EF4-FFF2-40B4-BE49-F238E27FC236}">
                  <a16:creationId xmlns:a16="http://schemas.microsoft.com/office/drawing/2014/main" id="{A9140C2C-BF12-BF1B-5566-B94B436E3C97}"/>
                </a:ext>
              </a:extLst>
            </p:cNvPr>
            <p:cNvSpPr/>
            <p:nvPr/>
          </p:nvSpPr>
          <p:spPr>
            <a:xfrm>
              <a:off x="4856398" y="-22622"/>
              <a:ext cx="3037622" cy="3027387"/>
            </a:xfrm>
            <a:custGeom>
              <a:avLst/>
              <a:gdLst/>
              <a:ahLst/>
              <a:cxnLst/>
              <a:rect l="0" t="0" r="0" b="0"/>
              <a:pathLst>
                <a:path w="1793590" h="1787265">
                  <a:moveTo>
                    <a:pt x="1793590" y="178726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5" name="Shape 98">
              <a:extLst>
                <a:ext uri="{FF2B5EF4-FFF2-40B4-BE49-F238E27FC236}">
                  <a16:creationId xmlns:a16="http://schemas.microsoft.com/office/drawing/2014/main" id="{0AD7A8D5-DF7C-CAE0-26C0-56F4128BA0AC}"/>
                </a:ext>
              </a:extLst>
            </p:cNvPr>
            <p:cNvSpPr/>
            <p:nvPr/>
          </p:nvSpPr>
          <p:spPr>
            <a:xfrm>
              <a:off x="5018466" y="-22622"/>
              <a:ext cx="2878189" cy="2868491"/>
            </a:xfrm>
            <a:custGeom>
              <a:avLst/>
              <a:gdLst/>
              <a:ahLst/>
              <a:cxnLst/>
              <a:rect l="0" t="0" r="0" b="0"/>
              <a:pathLst>
                <a:path w="1699451" h="1693459">
                  <a:moveTo>
                    <a:pt x="1699451" y="169345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6" name="Shape 99">
              <a:extLst>
                <a:ext uri="{FF2B5EF4-FFF2-40B4-BE49-F238E27FC236}">
                  <a16:creationId xmlns:a16="http://schemas.microsoft.com/office/drawing/2014/main" id="{22F381B5-1473-1FE1-D445-95823373C889}"/>
                </a:ext>
              </a:extLst>
            </p:cNvPr>
            <p:cNvSpPr/>
            <p:nvPr/>
          </p:nvSpPr>
          <p:spPr>
            <a:xfrm>
              <a:off x="5180534" y="-22622"/>
              <a:ext cx="2718752" cy="2709592"/>
            </a:xfrm>
            <a:custGeom>
              <a:avLst/>
              <a:gdLst/>
              <a:ahLst/>
              <a:cxnLst/>
              <a:rect l="0" t="0" r="0" b="0"/>
              <a:pathLst>
                <a:path w="1605311" h="1599650">
                  <a:moveTo>
                    <a:pt x="1605311" y="1599650"/>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7" name="Shape 100">
              <a:extLst>
                <a:ext uri="{FF2B5EF4-FFF2-40B4-BE49-F238E27FC236}">
                  <a16:creationId xmlns:a16="http://schemas.microsoft.com/office/drawing/2014/main" id="{2916D146-1E52-44F9-F628-40F61EE3FDED}"/>
                </a:ext>
              </a:extLst>
            </p:cNvPr>
            <p:cNvSpPr/>
            <p:nvPr/>
          </p:nvSpPr>
          <p:spPr>
            <a:xfrm>
              <a:off x="5342602" y="-22622"/>
              <a:ext cx="2559319" cy="2550695"/>
            </a:xfrm>
            <a:custGeom>
              <a:avLst/>
              <a:gdLst/>
              <a:ahLst/>
              <a:cxnLst/>
              <a:rect l="0" t="0" r="0" b="0"/>
              <a:pathLst>
                <a:path w="1511172" h="1505843">
                  <a:moveTo>
                    <a:pt x="1511172" y="150584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8" name="Shape 101">
              <a:extLst>
                <a:ext uri="{FF2B5EF4-FFF2-40B4-BE49-F238E27FC236}">
                  <a16:creationId xmlns:a16="http://schemas.microsoft.com/office/drawing/2014/main" id="{41BCD516-94BD-A4FB-42DB-B08B31BBACF0}"/>
                </a:ext>
              </a:extLst>
            </p:cNvPr>
            <p:cNvSpPr/>
            <p:nvPr/>
          </p:nvSpPr>
          <p:spPr>
            <a:xfrm>
              <a:off x="5486662" y="-22622"/>
              <a:ext cx="2399886" cy="2391799"/>
            </a:xfrm>
            <a:custGeom>
              <a:avLst/>
              <a:gdLst/>
              <a:ahLst/>
              <a:cxnLst/>
              <a:rect l="0" t="0" r="0" b="0"/>
              <a:pathLst>
                <a:path w="1417034" h="1412036">
                  <a:moveTo>
                    <a:pt x="1417034" y="1412036"/>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9" name="Shape 102">
              <a:extLst>
                <a:ext uri="{FF2B5EF4-FFF2-40B4-BE49-F238E27FC236}">
                  <a16:creationId xmlns:a16="http://schemas.microsoft.com/office/drawing/2014/main" id="{A6A5D058-145A-E541-3A8B-50B42CE427E6}"/>
                </a:ext>
              </a:extLst>
            </p:cNvPr>
            <p:cNvSpPr/>
            <p:nvPr/>
          </p:nvSpPr>
          <p:spPr>
            <a:xfrm>
              <a:off x="5648731" y="-22622"/>
              <a:ext cx="2240452" cy="2232903"/>
            </a:xfrm>
            <a:custGeom>
              <a:avLst/>
              <a:gdLst/>
              <a:ahLst/>
              <a:cxnLst/>
              <a:rect l="0" t="0" r="0" b="0"/>
              <a:pathLst>
                <a:path w="1322894" h="1318229">
                  <a:moveTo>
                    <a:pt x="1322894" y="131822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0" name="Shape 103">
              <a:extLst>
                <a:ext uri="{FF2B5EF4-FFF2-40B4-BE49-F238E27FC236}">
                  <a16:creationId xmlns:a16="http://schemas.microsoft.com/office/drawing/2014/main" id="{3A4468F5-6A75-F581-4106-A964609994E6}"/>
                </a:ext>
              </a:extLst>
            </p:cNvPr>
            <p:cNvSpPr/>
            <p:nvPr/>
          </p:nvSpPr>
          <p:spPr>
            <a:xfrm>
              <a:off x="5810799" y="-22622"/>
              <a:ext cx="2081017" cy="2074004"/>
            </a:xfrm>
            <a:custGeom>
              <a:avLst/>
              <a:gdLst/>
              <a:ahLst/>
              <a:cxnLst/>
              <a:rect l="0" t="0" r="0" b="0"/>
              <a:pathLst>
                <a:path w="1228754" h="1224421">
                  <a:moveTo>
                    <a:pt x="1228754" y="122442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1" name="Shape 104">
              <a:extLst>
                <a:ext uri="{FF2B5EF4-FFF2-40B4-BE49-F238E27FC236}">
                  <a16:creationId xmlns:a16="http://schemas.microsoft.com/office/drawing/2014/main" id="{C718088E-E652-443D-CF75-29C5C8C87DE8}"/>
                </a:ext>
              </a:extLst>
            </p:cNvPr>
            <p:cNvSpPr/>
            <p:nvPr/>
          </p:nvSpPr>
          <p:spPr>
            <a:xfrm>
              <a:off x="5972867" y="-22622"/>
              <a:ext cx="1921582" cy="1915108"/>
            </a:xfrm>
            <a:custGeom>
              <a:avLst/>
              <a:gdLst/>
              <a:ahLst/>
              <a:cxnLst/>
              <a:rect l="0" t="0" r="0" b="0"/>
              <a:pathLst>
                <a:path w="1134615" h="1130614">
                  <a:moveTo>
                    <a:pt x="1134615" y="113061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2" name="Shape 105">
              <a:extLst>
                <a:ext uri="{FF2B5EF4-FFF2-40B4-BE49-F238E27FC236}">
                  <a16:creationId xmlns:a16="http://schemas.microsoft.com/office/drawing/2014/main" id="{D15A6342-1560-4A8E-1F2D-4FA282ABEC5F}"/>
                </a:ext>
              </a:extLst>
            </p:cNvPr>
            <p:cNvSpPr/>
            <p:nvPr/>
          </p:nvSpPr>
          <p:spPr>
            <a:xfrm>
              <a:off x="6134935" y="-22622"/>
              <a:ext cx="1762148" cy="1756211"/>
            </a:xfrm>
            <a:custGeom>
              <a:avLst/>
              <a:gdLst/>
              <a:ahLst/>
              <a:cxnLst/>
              <a:rect l="0" t="0" r="0" b="0"/>
              <a:pathLst>
                <a:path w="1040475" h="1036807">
                  <a:moveTo>
                    <a:pt x="1040475" y="103680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3" name="Shape 106">
              <a:extLst>
                <a:ext uri="{FF2B5EF4-FFF2-40B4-BE49-F238E27FC236}">
                  <a16:creationId xmlns:a16="http://schemas.microsoft.com/office/drawing/2014/main" id="{AC1FF9AF-C2FF-93F7-5A3C-06A781C4E0AB}"/>
                </a:ext>
              </a:extLst>
            </p:cNvPr>
            <p:cNvSpPr/>
            <p:nvPr/>
          </p:nvSpPr>
          <p:spPr>
            <a:xfrm>
              <a:off x="6297005" y="-22622"/>
              <a:ext cx="1602717" cy="1597317"/>
            </a:xfrm>
            <a:custGeom>
              <a:avLst/>
              <a:gdLst/>
              <a:ahLst/>
              <a:cxnLst/>
              <a:rect l="0" t="0" r="0" b="0"/>
              <a:pathLst>
                <a:path w="946338" h="943001">
                  <a:moveTo>
                    <a:pt x="946338" y="943001"/>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4" name="Shape 107">
              <a:extLst>
                <a:ext uri="{FF2B5EF4-FFF2-40B4-BE49-F238E27FC236}">
                  <a16:creationId xmlns:a16="http://schemas.microsoft.com/office/drawing/2014/main" id="{8B507917-600D-1C94-FD26-D115E82561AA}"/>
                </a:ext>
              </a:extLst>
            </p:cNvPr>
            <p:cNvSpPr/>
            <p:nvPr/>
          </p:nvSpPr>
          <p:spPr>
            <a:xfrm>
              <a:off x="6459073" y="-22622"/>
              <a:ext cx="1443282" cy="1438418"/>
            </a:xfrm>
            <a:custGeom>
              <a:avLst/>
              <a:gdLst/>
              <a:ahLst/>
              <a:cxnLst/>
              <a:rect l="0" t="0" r="0" b="0"/>
              <a:pathLst>
                <a:path w="852198" h="849192">
                  <a:moveTo>
                    <a:pt x="852198" y="849192"/>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5" name="Shape 108">
              <a:extLst>
                <a:ext uri="{FF2B5EF4-FFF2-40B4-BE49-F238E27FC236}">
                  <a16:creationId xmlns:a16="http://schemas.microsoft.com/office/drawing/2014/main" id="{D6446445-E2D1-D545-AF33-E72758139A43}"/>
                </a:ext>
              </a:extLst>
            </p:cNvPr>
            <p:cNvSpPr/>
            <p:nvPr/>
          </p:nvSpPr>
          <p:spPr>
            <a:xfrm>
              <a:off x="6603133" y="-22622"/>
              <a:ext cx="1283845" cy="1279519"/>
            </a:xfrm>
            <a:custGeom>
              <a:avLst/>
              <a:gdLst/>
              <a:ahLst/>
              <a:cxnLst/>
              <a:rect l="0" t="0" r="0" b="0"/>
              <a:pathLst>
                <a:path w="758058" h="755384">
                  <a:moveTo>
                    <a:pt x="758058" y="755384"/>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6" name="Shape 109">
              <a:extLst>
                <a:ext uri="{FF2B5EF4-FFF2-40B4-BE49-F238E27FC236}">
                  <a16:creationId xmlns:a16="http://schemas.microsoft.com/office/drawing/2014/main" id="{E2E28360-EF08-2CEC-77D1-50D76896A5DE}"/>
                </a:ext>
              </a:extLst>
            </p:cNvPr>
            <p:cNvSpPr/>
            <p:nvPr/>
          </p:nvSpPr>
          <p:spPr>
            <a:xfrm>
              <a:off x="6765202" y="-22622"/>
              <a:ext cx="1124411" cy="1120623"/>
            </a:xfrm>
            <a:custGeom>
              <a:avLst/>
              <a:gdLst/>
              <a:ahLst/>
              <a:cxnLst/>
              <a:rect l="0" t="0" r="0" b="0"/>
              <a:pathLst>
                <a:path w="663918" h="661577">
                  <a:moveTo>
                    <a:pt x="663918" y="661577"/>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7" name="Shape 110">
              <a:extLst>
                <a:ext uri="{FF2B5EF4-FFF2-40B4-BE49-F238E27FC236}">
                  <a16:creationId xmlns:a16="http://schemas.microsoft.com/office/drawing/2014/main" id="{7C2B4A00-CC47-CBAD-10D0-8EE0CA57975C}"/>
                </a:ext>
              </a:extLst>
            </p:cNvPr>
            <p:cNvSpPr/>
            <p:nvPr/>
          </p:nvSpPr>
          <p:spPr>
            <a:xfrm>
              <a:off x="6927270" y="-22622"/>
              <a:ext cx="964976" cy="961724"/>
            </a:xfrm>
            <a:custGeom>
              <a:avLst/>
              <a:gdLst/>
              <a:ahLst/>
              <a:cxnLst/>
              <a:rect l="0" t="0" r="0" b="0"/>
              <a:pathLst>
                <a:path w="569778" h="567769">
                  <a:moveTo>
                    <a:pt x="569778" y="56776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8" name="Shape 111">
              <a:extLst>
                <a:ext uri="{FF2B5EF4-FFF2-40B4-BE49-F238E27FC236}">
                  <a16:creationId xmlns:a16="http://schemas.microsoft.com/office/drawing/2014/main" id="{08EB274E-0192-5856-F59D-E9135D569E00}"/>
                </a:ext>
              </a:extLst>
            </p:cNvPr>
            <p:cNvSpPr/>
            <p:nvPr/>
          </p:nvSpPr>
          <p:spPr>
            <a:xfrm>
              <a:off x="7089338" y="-22622"/>
              <a:ext cx="805543" cy="802830"/>
            </a:xfrm>
            <a:custGeom>
              <a:avLst/>
              <a:gdLst/>
              <a:ahLst/>
              <a:cxnLst/>
              <a:rect l="0" t="0" r="0" b="0"/>
              <a:pathLst>
                <a:path w="475640" h="473963">
                  <a:moveTo>
                    <a:pt x="475640" y="47396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9" name="Shape 112">
              <a:extLst>
                <a:ext uri="{FF2B5EF4-FFF2-40B4-BE49-F238E27FC236}">
                  <a16:creationId xmlns:a16="http://schemas.microsoft.com/office/drawing/2014/main" id="{D68DC813-F8F7-B0FE-33E7-2A626A47A25E}"/>
                </a:ext>
              </a:extLst>
            </p:cNvPr>
            <p:cNvSpPr/>
            <p:nvPr/>
          </p:nvSpPr>
          <p:spPr>
            <a:xfrm>
              <a:off x="7251406" y="-22622"/>
              <a:ext cx="646109" cy="643931"/>
            </a:xfrm>
            <a:custGeom>
              <a:avLst/>
              <a:gdLst/>
              <a:ahLst/>
              <a:cxnLst/>
              <a:rect l="0" t="0" r="0" b="0"/>
              <a:pathLst>
                <a:path w="381500" h="380155">
                  <a:moveTo>
                    <a:pt x="381500" y="380155"/>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0" name="Shape 113">
              <a:extLst>
                <a:ext uri="{FF2B5EF4-FFF2-40B4-BE49-F238E27FC236}">
                  <a16:creationId xmlns:a16="http://schemas.microsoft.com/office/drawing/2014/main" id="{06B52F58-E7EB-FBD1-F25E-1CF26B2C8BF3}"/>
                </a:ext>
              </a:extLst>
            </p:cNvPr>
            <p:cNvSpPr/>
            <p:nvPr/>
          </p:nvSpPr>
          <p:spPr>
            <a:xfrm>
              <a:off x="7413475" y="-22622"/>
              <a:ext cx="486674" cy="485035"/>
            </a:xfrm>
            <a:custGeom>
              <a:avLst/>
              <a:gdLst/>
              <a:ahLst/>
              <a:cxnLst/>
              <a:rect l="0" t="0" r="0" b="0"/>
              <a:pathLst>
                <a:path w="287361" h="286348">
                  <a:moveTo>
                    <a:pt x="287361" y="286348"/>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1" name="Shape 114">
              <a:extLst>
                <a:ext uri="{FF2B5EF4-FFF2-40B4-BE49-F238E27FC236}">
                  <a16:creationId xmlns:a16="http://schemas.microsoft.com/office/drawing/2014/main" id="{AC53433D-5CD7-EE86-898B-D046B9B7D14A}"/>
                </a:ext>
              </a:extLst>
            </p:cNvPr>
            <p:cNvSpPr/>
            <p:nvPr/>
          </p:nvSpPr>
          <p:spPr>
            <a:xfrm>
              <a:off x="7575543" y="-22622"/>
              <a:ext cx="327239" cy="326136"/>
            </a:xfrm>
            <a:custGeom>
              <a:avLst/>
              <a:gdLst/>
              <a:ahLst/>
              <a:cxnLst/>
              <a:rect l="0" t="0" r="0" b="0"/>
              <a:pathLst>
                <a:path w="193221" h="192539">
                  <a:moveTo>
                    <a:pt x="193221" y="192539"/>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2" name="Shape 115">
              <a:extLst>
                <a:ext uri="{FF2B5EF4-FFF2-40B4-BE49-F238E27FC236}">
                  <a16:creationId xmlns:a16="http://schemas.microsoft.com/office/drawing/2014/main" id="{5263A9F8-B9BD-353E-7789-508C47855DE4}"/>
                </a:ext>
              </a:extLst>
            </p:cNvPr>
            <p:cNvSpPr/>
            <p:nvPr/>
          </p:nvSpPr>
          <p:spPr>
            <a:xfrm>
              <a:off x="7719605" y="-22622"/>
              <a:ext cx="167805" cy="167240"/>
            </a:xfrm>
            <a:custGeom>
              <a:avLst/>
              <a:gdLst/>
              <a:ahLst/>
              <a:cxnLst/>
              <a:rect l="0" t="0" r="0" b="0"/>
              <a:pathLst>
                <a:path w="99082" h="98733">
                  <a:moveTo>
                    <a:pt x="99082" y="98733"/>
                  </a:moveTo>
                  <a:lnTo>
                    <a:pt x="0" y="0"/>
                  </a:lnTo>
                </a:path>
              </a:pathLst>
            </a:custGeom>
            <a:noFill/>
            <a:ln w="5512" cap="flat">
              <a:solidFill>
                <a:schemeClr val="bg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grpSp>
      <p:sp>
        <p:nvSpPr>
          <p:cNvPr id="145" name="TextBox 144"/>
          <p:cNvSpPr txBox="1"/>
          <p:nvPr userDrawn="1"/>
        </p:nvSpPr>
        <p:spPr>
          <a:xfrm>
            <a:off x="381399" y="6334139"/>
            <a:ext cx="1051592" cy="211276"/>
          </a:xfrm>
          <a:prstGeom prst="rect">
            <a:avLst/>
          </a:prstGeom>
          <a:noFill/>
        </p:spPr>
        <p:txBody>
          <a:bodyPr wrap="square" lIns="0" rtlCol="0" anchor="b" anchorCtr="0">
            <a:spAutoFit/>
          </a:bodyPr>
          <a:lstStyle/>
          <a:p>
            <a:pPr algn="l">
              <a:lnSpc>
                <a:spcPts val="1000"/>
              </a:lnSpc>
            </a:pPr>
            <a:r>
              <a:rPr lang="en-GB" sz="800" dirty="0">
                <a:solidFill>
                  <a:schemeClr val="accent2"/>
                </a:solidFill>
              </a:rPr>
              <a:t>fladgate.com</a:t>
            </a:r>
            <a:endParaRPr lang="en-GB" sz="800" spc="-20" baseline="0" dirty="0">
              <a:solidFill>
                <a:schemeClr val="accent2"/>
              </a:solidFill>
            </a:endParaRPr>
          </a:p>
        </p:txBody>
      </p:sp>
      <p:sp>
        <p:nvSpPr>
          <p:cNvPr id="2" name="Content Placeholder 12">
            <a:extLst>
              <a:ext uri="{FF2B5EF4-FFF2-40B4-BE49-F238E27FC236}">
                <a16:creationId xmlns:a16="http://schemas.microsoft.com/office/drawing/2014/main" id="{EEABCE7F-45D9-3515-7C38-07D083D67D48}"/>
              </a:ext>
            </a:extLst>
          </p:cNvPr>
          <p:cNvSpPr>
            <a:spLocks noGrp="1"/>
          </p:cNvSpPr>
          <p:nvPr>
            <p:ph sz="quarter" idx="10" hasCustomPrompt="1"/>
          </p:nvPr>
        </p:nvSpPr>
        <p:spPr>
          <a:xfrm>
            <a:off x="385282" y="342552"/>
            <a:ext cx="3698506" cy="1112837"/>
          </a:xfrm>
        </p:spPr>
        <p:txBody>
          <a:bodyPr/>
          <a:lstStyle>
            <a:lvl1pPr>
              <a:lnSpc>
                <a:spcPts val="1900"/>
              </a:lnSpc>
              <a:defRPr sz="1650">
                <a:solidFill>
                  <a:schemeClr val="accent2"/>
                </a:solidFill>
              </a:defRPr>
            </a:lvl1pPr>
            <a:lvl2pPr>
              <a:lnSpc>
                <a:spcPts val="1900"/>
              </a:lnSpc>
              <a:defRPr sz="1650">
                <a:solidFill>
                  <a:srgbClr val="3C194B"/>
                </a:solidFill>
              </a:defRPr>
            </a:lvl2pPr>
            <a:lvl3pPr marL="0" indent="0">
              <a:lnSpc>
                <a:spcPts val="1900"/>
              </a:lnSpc>
              <a:buFontTx/>
              <a:buNone/>
              <a:defRPr sz="1650">
                <a:solidFill>
                  <a:srgbClr val="3C194B"/>
                </a:solidFill>
              </a:defRPr>
            </a:lvl3pPr>
            <a:lvl4pPr marL="358775" indent="0">
              <a:buFontTx/>
              <a:buNone/>
              <a:defRPr/>
            </a:lvl4pPr>
            <a:lvl5pPr marL="715963" indent="0">
              <a:buFontTx/>
              <a:buNone/>
              <a:defRPr/>
            </a:lvl5pPr>
          </a:lstStyle>
          <a:p>
            <a:pPr lvl="0"/>
            <a:r>
              <a:rPr lang="en-GB" dirty="0"/>
              <a:t>Title</a:t>
            </a:r>
          </a:p>
          <a:p>
            <a:pPr lvl="1"/>
            <a:r>
              <a:rPr lang="en-GB" dirty="0"/>
              <a:t>Subtitle</a:t>
            </a:r>
          </a:p>
          <a:p>
            <a:pPr lvl="2"/>
            <a:r>
              <a:rPr lang="en-GB" dirty="0"/>
              <a:t>Third level</a:t>
            </a:r>
          </a:p>
          <a:p>
            <a:pPr lvl="2"/>
            <a:r>
              <a:rPr lang="en-GB" dirty="0"/>
              <a:t>Fourth level</a:t>
            </a:r>
          </a:p>
          <a:p>
            <a:pPr lvl="2"/>
            <a:r>
              <a:rPr lang="en-GB" dirty="0"/>
              <a:t>Fifth level</a:t>
            </a:r>
          </a:p>
        </p:txBody>
      </p:sp>
    </p:spTree>
    <p:extLst>
      <p:ext uri="{BB962C8B-B14F-4D97-AF65-F5344CB8AC3E}">
        <p14:creationId xmlns:p14="http://schemas.microsoft.com/office/powerpoint/2010/main" val="2821531680"/>
      </p:ext>
    </p:extLst>
  </p:cSld>
  <p:clrMapOvr>
    <a:masterClrMapping/>
  </p:clrMapOvr>
  <p:extLst>
    <p:ext uri="{DCECCB84-F9BA-43D5-87BE-67443E8EF086}">
      <p15:sldGuideLst xmlns:p15="http://schemas.microsoft.com/office/powerpoint/2012/main">
        <p15:guide id="1" orient="horz" pos="287" userDrawn="1">
          <p15:clr>
            <a:srgbClr val="FBAE40"/>
          </p15:clr>
        </p15:guide>
        <p15:guide id="2" pos="361"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column">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6CD7413-5580-9DCF-B995-2C2352EA0FD3}"/>
              </a:ext>
            </a:extLst>
          </p:cNvPr>
          <p:cNvSpPr>
            <a:spLocks noGrp="1"/>
          </p:cNvSpPr>
          <p:nvPr>
            <p:ph type="dt" sz="half" idx="10"/>
          </p:nvPr>
        </p:nvSpPr>
        <p:spPr/>
        <p:txBody>
          <a:bodyPr/>
          <a:lstStyle/>
          <a:p>
            <a:fld id="{7ED31D39-CB33-403B-9FEB-4581FAC88CE0}" type="datetime4">
              <a:rPr lang="en-GB" smtClean="0"/>
              <a:t>22 April 2026</a:t>
            </a:fld>
            <a:endParaRPr lang="en-GB" dirty="0"/>
          </a:p>
        </p:txBody>
      </p:sp>
      <p:sp>
        <p:nvSpPr>
          <p:cNvPr id="4" name="Footer Placeholder 3">
            <a:extLst>
              <a:ext uri="{FF2B5EF4-FFF2-40B4-BE49-F238E27FC236}">
                <a16:creationId xmlns:a16="http://schemas.microsoft.com/office/drawing/2014/main" id="{587E944C-CA48-D618-1FD4-7B645538245B}"/>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8AAEA636-3C69-1A29-A95E-EF332C8EC3FC}"/>
              </a:ext>
            </a:extLst>
          </p:cNvPr>
          <p:cNvSpPr>
            <a:spLocks noGrp="1"/>
          </p:cNvSpPr>
          <p:nvPr>
            <p:ph type="sldNum" sz="quarter" idx="12"/>
          </p:nvPr>
        </p:nvSpPr>
        <p:spPr/>
        <p:txBody>
          <a:bodyPr/>
          <a:lstStyle/>
          <a:p>
            <a:r>
              <a:rPr lang="en-GB" dirty="0"/>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6C95E130-C67A-E4D0-CCA5-64DB5F319747}"/>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2" name="Content Placeholder 7">
            <a:extLst>
              <a:ext uri="{FF2B5EF4-FFF2-40B4-BE49-F238E27FC236}">
                <a16:creationId xmlns:a16="http://schemas.microsoft.com/office/drawing/2014/main" id="{26EEB587-508D-BCA0-5305-8A091391BD3D}"/>
              </a:ext>
            </a:extLst>
          </p:cNvPr>
          <p:cNvSpPr>
            <a:spLocks noGrp="1"/>
          </p:cNvSpPr>
          <p:nvPr>
            <p:ph sz="quarter" idx="13" hasCustomPrompt="1"/>
          </p:nvPr>
        </p:nvSpPr>
        <p:spPr>
          <a:xfrm>
            <a:off x="373922" y="2912822"/>
            <a:ext cx="5619773" cy="1201737"/>
          </a:xfrm>
        </p:spPr>
        <p:txBody>
          <a:bodyPr/>
          <a:lstStyle>
            <a:lvl1pPr>
              <a:lnSpc>
                <a:spcPts val="2600"/>
              </a:lnSpc>
              <a:defRPr sz="2200">
                <a:latin typeface="+mn-lt"/>
              </a:defRPr>
            </a:lvl1pPr>
            <a:lvl2pPr marL="360363" indent="-360363">
              <a:lnSpc>
                <a:spcPts val="2600"/>
              </a:lnSpc>
              <a:buFont typeface="Arial" panose="020B0604020202020204" pitchFamily="34" charset="0"/>
              <a:buChar char="•"/>
              <a:defRPr sz="2200">
                <a:latin typeface="+mn-lt"/>
              </a:defRPr>
            </a:lvl2pPr>
            <a:lvl3pPr marL="719138" indent="-363538">
              <a:lnSpc>
                <a:spcPts val="2600"/>
              </a:lnSpc>
              <a:buFont typeface="Arial" panose="020B0604020202020204" pitchFamily="34" charset="0"/>
              <a:buChar char="•"/>
              <a:defRPr sz="2200">
                <a:latin typeface="+mn-lt"/>
              </a:defRPr>
            </a:lvl3pPr>
            <a:lvl4pPr marL="1074738" indent="-355600">
              <a:lnSpc>
                <a:spcPts val="2600"/>
              </a:lnSpc>
              <a:buFont typeface="Arial" panose="020B0604020202020204" pitchFamily="34" charset="0"/>
              <a:buChar char="•"/>
              <a:defRPr sz="2200">
                <a:latin typeface="+mn-lt"/>
              </a:defRPr>
            </a:lvl4pPr>
            <a:lvl5pPr marL="1435100" indent="-360363">
              <a:lnSpc>
                <a:spcPts val="2600"/>
              </a:lnSpc>
              <a:buFont typeface="Arial" panose="020B0604020202020204" pitchFamily="34" charset="0"/>
              <a:buChar char="•"/>
              <a:defRPr sz="22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Ox_Placeholder">
            <a:extLst>
              <a:ext uri="{FF2B5EF4-FFF2-40B4-BE49-F238E27FC236}">
                <a16:creationId xmlns:a16="http://schemas.microsoft.com/office/drawing/2014/main" id="{7C4BD676-BDF6-DDB3-638B-903E76183260}"/>
              </a:ext>
            </a:extLst>
          </p:cNvPr>
          <p:cNvSpPr>
            <a:spLocks noGrp="1"/>
          </p:cNvSpPr>
          <p:nvPr>
            <p:ph sz="quarter" idx="17" hasCustomPrompt="1"/>
          </p:nvPr>
        </p:nvSpPr>
        <p:spPr>
          <a:xfrm>
            <a:off x="376766" y="1151364"/>
            <a:ext cx="5619773" cy="1765233"/>
          </a:xfrm>
        </p:spPr>
        <p:txBody>
          <a:bodyPr/>
          <a:lstStyle>
            <a:lvl1pPr>
              <a:lnSpc>
                <a:spcPts val="2600"/>
              </a:lnSpc>
              <a:defRPr sz="2200" b="1">
                <a:solidFill>
                  <a:schemeClr val="accent2"/>
                </a:solidFill>
                <a:latin typeface="+mn-lt"/>
              </a:defRPr>
            </a:lvl1pPr>
            <a:lvl2pPr>
              <a:lnSpc>
                <a:spcPts val="2600"/>
              </a:lnSpc>
              <a:defRPr sz="2200">
                <a:solidFill>
                  <a:schemeClr val="accent2"/>
                </a:solidFill>
                <a:latin typeface="+mn-lt"/>
              </a:defRPr>
            </a:lvl2pPr>
            <a:lvl3pPr marL="342900" indent="-342900">
              <a:lnSpc>
                <a:spcPts val="2600"/>
              </a:lnSpc>
              <a:buFont typeface="Arial" panose="020B0604020202020204" pitchFamily="34" charset="0"/>
              <a:buChar char="•"/>
              <a:defRPr sz="2200">
                <a:latin typeface="+mn-lt"/>
              </a:defRPr>
            </a:lvl3pPr>
            <a:lvl4pPr marL="715963" indent="-355600">
              <a:lnSpc>
                <a:spcPts val="2600"/>
              </a:lnSpc>
              <a:buFont typeface="Arial" panose="020B0604020202020204" pitchFamily="34" charset="0"/>
              <a:buChar char="•"/>
              <a:defRPr sz="2200">
                <a:latin typeface="+mn-lt"/>
              </a:defRPr>
            </a:lvl4pPr>
            <a:lvl5pPr marL="1076325" indent="-360363">
              <a:lnSpc>
                <a:spcPts val="2600"/>
              </a:lnSpc>
              <a:buFont typeface="Arial" panose="020B0604020202020204" pitchFamily="34" charset="0"/>
              <a:buChar char="•"/>
              <a:defRPr sz="2200">
                <a:latin typeface="+mn-lt"/>
              </a:defRPr>
            </a:lvl5pPr>
            <a:lvl6pPr marL="1438275" indent="-361950">
              <a:lnSpc>
                <a:spcPts val="2600"/>
              </a:lnSpc>
              <a:defRPr sz="2200">
                <a:latin typeface="+mn-lt"/>
              </a:defRPr>
            </a:lvl6pPr>
            <a:lvl7pPr marL="1793875" indent="-355600">
              <a:lnSpc>
                <a:spcPts val="2600"/>
              </a:lnSpc>
              <a:defRPr sz="2200">
                <a:latin typeface="+mn-lt"/>
              </a:defRPr>
            </a:lvl7pPr>
          </a:lstStyle>
          <a:p>
            <a:pPr lvl="0"/>
            <a:r>
              <a:rPr lang="en-US" dirty="0"/>
              <a:t>Title</a:t>
            </a:r>
          </a:p>
          <a:p>
            <a:pPr lvl="1"/>
            <a:r>
              <a:rPr lang="en-US" dirty="0"/>
              <a:t>Text</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p:txBody>
      </p:sp>
    </p:spTree>
    <p:extLst>
      <p:ext uri="{BB962C8B-B14F-4D97-AF65-F5344CB8AC3E}">
        <p14:creationId xmlns:p14="http://schemas.microsoft.com/office/powerpoint/2010/main" val="1185361704"/>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152C46F-2778-9759-5C19-2F8AAE875BD9}"/>
              </a:ext>
            </a:extLst>
          </p:cNvPr>
          <p:cNvSpPr>
            <a:spLocks noGrp="1"/>
          </p:cNvSpPr>
          <p:nvPr>
            <p:ph type="dt" sz="half" idx="10"/>
          </p:nvPr>
        </p:nvSpPr>
        <p:spPr/>
        <p:txBody>
          <a:bodyPr/>
          <a:lstStyle/>
          <a:p>
            <a:fld id="{8758320D-9A23-435A-BCED-AFFBACECFF2A}" type="datetime4">
              <a:rPr lang="en-GB" smtClean="0"/>
              <a:t>22 April 2026</a:t>
            </a:fld>
            <a:endParaRPr lang="en-GB" dirty="0"/>
          </a:p>
        </p:txBody>
      </p:sp>
      <p:sp>
        <p:nvSpPr>
          <p:cNvPr id="4" name="Footer Placeholder 3">
            <a:extLst>
              <a:ext uri="{FF2B5EF4-FFF2-40B4-BE49-F238E27FC236}">
                <a16:creationId xmlns:a16="http://schemas.microsoft.com/office/drawing/2014/main" id="{86E1384D-CB4B-5F99-767B-C8772BA77ED1}"/>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62559164-369A-3359-47B8-69EC6D37A7EE}"/>
              </a:ext>
            </a:extLst>
          </p:cNvPr>
          <p:cNvSpPr>
            <a:spLocks noGrp="1"/>
          </p:cNvSpPr>
          <p:nvPr>
            <p:ph type="sldNum" sz="quarter" idx="12"/>
          </p:nvPr>
        </p:nvSpPr>
        <p:spPr/>
        <p:txBody>
          <a:bodyPr/>
          <a:lstStyle/>
          <a:p>
            <a:r>
              <a:rPr lang="en-GB"/>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F5B2B835-D700-4EF0-2CC3-3347F88549BA}"/>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Tree>
    <p:extLst>
      <p:ext uri="{BB962C8B-B14F-4D97-AF65-F5344CB8AC3E}">
        <p14:creationId xmlns:p14="http://schemas.microsoft.com/office/powerpoint/2010/main" val="3985829595"/>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ivider slide">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152C46F-2778-9759-5C19-2F8AAE875BD9}"/>
              </a:ext>
            </a:extLst>
          </p:cNvPr>
          <p:cNvSpPr>
            <a:spLocks noGrp="1"/>
          </p:cNvSpPr>
          <p:nvPr>
            <p:ph type="dt" sz="half" idx="10"/>
          </p:nvPr>
        </p:nvSpPr>
        <p:spPr/>
        <p:txBody>
          <a:bodyPr/>
          <a:lstStyle/>
          <a:p>
            <a:fld id="{FD61D42E-3B90-4EF2-A65C-AD7D6188D116}" type="datetime4">
              <a:rPr lang="en-GB" smtClean="0"/>
              <a:t>22 April 2026</a:t>
            </a:fld>
            <a:endParaRPr lang="en-GB" dirty="0"/>
          </a:p>
        </p:txBody>
      </p:sp>
      <p:sp>
        <p:nvSpPr>
          <p:cNvPr id="4" name="Footer Placeholder 3">
            <a:extLst>
              <a:ext uri="{FF2B5EF4-FFF2-40B4-BE49-F238E27FC236}">
                <a16:creationId xmlns:a16="http://schemas.microsoft.com/office/drawing/2014/main" id="{86E1384D-CB4B-5F99-767B-C8772BA77ED1}"/>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62559164-369A-3359-47B8-69EC6D37A7EE}"/>
              </a:ext>
            </a:extLst>
          </p:cNvPr>
          <p:cNvSpPr>
            <a:spLocks noGrp="1"/>
          </p:cNvSpPr>
          <p:nvPr>
            <p:ph type="sldNum" sz="quarter" idx="12"/>
          </p:nvPr>
        </p:nvSpPr>
        <p:spPr/>
        <p:txBody>
          <a:bodyPr/>
          <a:lstStyle/>
          <a:p>
            <a:r>
              <a:rPr lang="en-GB"/>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F5B2B835-D700-4EF0-2CC3-3347F88549BA}"/>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7" name="Content Placeholder 6">
            <a:extLst>
              <a:ext uri="{FF2B5EF4-FFF2-40B4-BE49-F238E27FC236}">
                <a16:creationId xmlns:a16="http://schemas.microsoft.com/office/drawing/2014/main" id="{8CC141F5-392D-3E29-F355-5F6B28AA3700}"/>
              </a:ext>
            </a:extLst>
          </p:cNvPr>
          <p:cNvSpPr>
            <a:spLocks noGrp="1"/>
          </p:cNvSpPr>
          <p:nvPr>
            <p:ph sz="quarter" idx="13" hasCustomPrompt="1"/>
          </p:nvPr>
        </p:nvSpPr>
        <p:spPr>
          <a:xfrm>
            <a:off x="6212541" y="5142071"/>
            <a:ext cx="5611159" cy="1354138"/>
          </a:xfrm>
        </p:spPr>
        <p:txBody>
          <a:bodyPr/>
          <a:lstStyle>
            <a:lvl1pPr>
              <a:lnSpc>
                <a:spcPts val="2600"/>
              </a:lnSpc>
              <a:defRPr sz="2200">
                <a:solidFill>
                  <a:schemeClr val="accent2"/>
                </a:solidFill>
              </a:defRPr>
            </a:lvl1pPr>
            <a:lvl2pPr>
              <a:lnSpc>
                <a:spcPts val="2600"/>
              </a:lnSpc>
              <a:defRPr sz="2200"/>
            </a:lvl2pPr>
            <a:lvl3pPr marL="0" indent="0">
              <a:lnSpc>
                <a:spcPts val="2600"/>
              </a:lnSpc>
              <a:buNone/>
              <a:defRPr sz="2200"/>
            </a:lvl3pPr>
            <a:lvl4pPr marL="358775" indent="0">
              <a:lnSpc>
                <a:spcPts val="1900"/>
              </a:lnSpc>
              <a:buNone/>
              <a:defRPr sz="1650"/>
            </a:lvl4pPr>
            <a:lvl5pPr marL="715963" indent="0">
              <a:lnSpc>
                <a:spcPts val="1900"/>
              </a:lnSpc>
              <a:buNone/>
              <a:defRPr sz="1650"/>
            </a:lvl5pPr>
          </a:lstStyle>
          <a:p>
            <a:pPr lvl="0"/>
            <a:r>
              <a:rPr lang="en-GB" dirty="0"/>
              <a:t>Title</a:t>
            </a:r>
          </a:p>
          <a:p>
            <a:pPr lvl="1"/>
            <a:r>
              <a:rPr lang="en-GB" dirty="0"/>
              <a:t>Subtitle</a:t>
            </a:r>
          </a:p>
        </p:txBody>
      </p:sp>
    </p:spTree>
    <p:extLst>
      <p:ext uri="{BB962C8B-B14F-4D97-AF65-F5344CB8AC3E}">
        <p14:creationId xmlns:p14="http://schemas.microsoft.com/office/powerpoint/2010/main" val="127034753"/>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V - one profile">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1151364"/>
            <a:ext cx="2706975" cy="2169686"/>
          </a:xfrm>
        </p:spPr>
        <p:txBody>
          <a:bodyPr/>
          <a:lstStyle>
            <a:lvl1pPr>
              <a:lnSpc>
                <a:spcPts val="1900"/>
              </a:lnSpc>
              <a:defRPr sz="1650" b="0">
                <a:solidFill>
                  <a:schemeClr val="accent2"/>
                </a:solidFill>
              </a:defRPr>
            </a:lvl1pPr>
            <a:lvl2pPr>
              <a:lnSpc>
                <a:spcPts val="1900"/>
              </a:lnSpc>
              <a:defRPr sz="1650"/>
            </a:lvl2pPr>
            <a:lvl3pPr marL="0" indent="0">
              <a:lnSpc>
                <a:spcPts val="1900"/>
              </a:lnSpc>
              <a:buFontTx/>
              <a:buNone/>
              <a:defRPr sz="165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18D35E38-CF46-4D61-B8C7-734912CE371C}"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2" name="Ox_Placeholder">
            <a:extLst>
              <a:ext uri="{FF2B5EF4-FFF2-40B4-BE49-F238E27FC236}">
                <a16:creationId xmlns:a16="http://schemas.microsoft.com/office/drawing/2014/main" id="{040B4A78-880E-F93D-15A0-0582C1B06DB9}"/>
              </a:ext>
            </a:extLst>
          </p:cNvPr>
          <p:cNvSpPr>
            <a:spLocks noGrp="1"/>
          </p:cNvSpPr>
          <p:nvPr>
            <p:ph sz="quarter" idx="11" hasCustomPrompt="1"/>
          </p:nvPr>
        </p:nvSpPr>
        <p:spPr>
          <a:xfrm>
            <a:off x="4267513" y="1150044"/>
            <a:ext cx="7537135" cy="5308649"/>
          </a:xfrm>
        </p:spPr>
        <p:txBody>
          <a:bodyPr numCol="2" spcCol="306000"/>
          <a:lstStyle>
            <a:lvl1pPr>
              <a:lnSpc>
                <a:spcPts val="1900"/>
              </a:lnSpc>
              <a:defRPr sz="1650" b="0">
                <a:solidFill>
                  <a:schemeClr val="accent2"/>
                </a:solidFill>
              </a:defRPr>
            </a:lvl1pPr>
            <a:lvl2pPr marL="280988" indent="-280988">
              <a:lnSpc>
                <a:spcPts val="1900"/>
              </a:lnSpc>
              <a:buFont typeface="Arial" panose="020B0604020202020204" pitchFamily="34" charset="0"/>
              <a:buChar char="•"/>
              <a:defRPr sz="1650"/>
            </a:lvl2pPr>
            <a:lvl3pPr marL="0" indent="0">
              <a:lnSpc>
                <a:spcPts val="1900"/>
              </a:lnSpc>
              <a:buFontTx/>
              <a:buNone/>
              <a:defRPr sz="1650"/>
            </a:lvl3pPr>
            <a:lvl4pPr marL="560388" indent="-279400">
              <a:lnSpc>
                <a:spcPts val="1900"/>
              </a:lnSpc>
              <a:buFont typeface="Arial" panose="020B0604020202020204" pitchFamily="34" charset="0"/>
              <a:buChar char="•"/>
              <a:defRPr sz="1650"/>
            </a:lvl4pPr>
            <a:lvl5pPr marL="849313" indent="-284163">
              <a:lnSpc>
                <a:spcPts val="1900"/>
              </a:lnSpc>
              <a:buFont typeface="Arial" panose="020B0604020202020204" pitchFamily="34" charset="0"/>
              <a:buChar char="•"/>
              <a:defRPr sz="1650"/>
            </a:lvl5pPr>
            <a:lvl6pPr marL="1135063" indent="-279400">
              <a:lnSpc>
                <a:spcPts val="1900"/>
              </a:lnSpc>
              <a:defRPr sz="1650"/>
            </a:lvl6pPr>
          </a:lstStyle>
          <a:p>
            <a:pPr lvl="0"/>
            <a:r>
              <a:rPr lang="en-US" dirty="0"/>
              <a:t>Details</a:t>
            </a:r>
          </a:p>
          <a:p>
            <a:pPr lvl="1"/>
            <a:r>
              <a:rPr lang="en-US" dirty="0"/>
              <a:t>Text</a:t>
            </a:r>
          </a:p>
          <a:p>
            <a:pPr lvl="3"/>
            <a:r>
              <a:rPr lang="en-US" dirty="0"/>
              <a:t>Third level</a:t>
            </a:r>
          </a:p>
          <a:p>
            <a:pPr lvl="4"/>
            <a:r>
              <a:rPr lang="en-US" dirty="0"/>
              <a:t>Fourth level</a:t>
            </a:r>
          </a:p>
          <a:p>
            <a:pPr lvl="5"/>
            <a:r>
              <a:rPr lang="en-US" dirty="0"/>
              <a:t>Fifth level</a:t>
            </a:r>
            <a:endParaRPr lang="en-GB" dirty="0"/>
          </a:p>
        </p:txBody>
      </p:sp>
    </p:spTree>
    <p:extLst>
      <p:ext uri="{BB962C8B-B14F-4D97-AF65-F5344CB8AC3E}">
        <p14:creationId xmlns:p14="http://schemas.microsoft.com/office/powerpoint/2010/main" val="152942994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V - two profiles">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1147232"/>
            <a:ext cx="2706975" cy="2169686"/>
          </a:xfrm>
        </p:spPr>
        <p:txBody>
          <a:bodyPr/>
          <a:lstStyle>
            <a:lvl1pPr>
              <a:lnSpc>
                <a:spcPts val="1900"/>
              </a:lnSpc>
              <a:defRPr sz="1650" b="0">
                <a:solidFill>
                  <a:schemeClr val="accent2"/>
                </a:solidFill>
              </a:defRPr>
            </a:lvl1pPr>
            <a:lvl2pPr>
              <a:lnSpc>
                <a:spcPts val="1900"/>
              </a:lnSpc>
              <a:defRPr sz="1650"/>
            </a:lvl2pPr>
            <a:lvl3pPr marL="0" indent="0">
              <a:lnSpc>
                <a:spcPts val="1900"/>
              </a:lnSpc>
              <a:buFontTx/>
              <a:buNone/>
              <a:defRPr sz="165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36CB4371-9C41-4573-9121-0A02F447769C}"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4" name="Ox_Placeholder">
            <a:extLst>
              <a:ext uri="{FF2B5EF4-FFF2-40B4-BE49-F238E27FC236}">
                <a16:creationId xmlns:a16="http://schemas.microsoft.com/office/drawing/2014/main" id="{0FAC2479-9FDD-B715-5217-C4CA158D0E88}"/>
              </a:ext>
            </a:extLst>
          </p:cNvPr>
          <p:cNvSpPr>
            <a:spLocks noGrp="1"/>
          </p:cNvSpPr>
          <p:nvPr>
            <p:ph sz="quarter" idx="12" hasCustomPrompt="1"/>
          </p:nvPr>
        </p:nvSpPr>
        <p:spPr>
          <a:xfrm>
            <a:off x="6203078" y="1147232"/>
            <a:ext cx="2706975" cy="2169686"/>
          </a:xfrm>
        </p:spPr>
        <p:txBody>
          <a:bodyPr/>
          <a:lstStyle>
            <a:lvl1pPr>
              <a:lnSpc>
                <a:spcPts val="1900"/>
              </a:lnSpc>
              <a:defRPr sz="1650" b="0">
                <a:solidFill>
                  <a:schemeClr val="accent2"/>
                </a:solidFill>
              </a:defRPr>
            </a:lvl1pPr>
            <a:lvl2pPr>
              <a:lnSpc>
                <a:spcPts val="1900"/>
              </a:lnSpc>
              <a:defRPr sz="1650"/>
            </a:lvl2pPr>
            <a:lvl3pPr marL="0" indent="0">
              <a:lnSpc>
                <a:spcPts val="1900"/>
              </a:lnSpc>
              <a:buFontTx/>
              <a:buNone/>
              <a:defRPr sz="165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9" name="Content Placeholder 11">
            <a:extLst>
              <a:ext uri="{FF2B5EF4-FFF2-40B4-BE49-F238E27FC236}">
                <a16:creationId xmlns:a16="http://schemas.microsoft.com/office/drawing/2014/main" id="{EDD5F01C-7645-7DFC-D858-7F5BB0CEEA54}"/>
              </a:ext>
            </a:extLst>
          </p:cNvPr>
          <p:cNvSpPr>
            <a:spLocks noGrp="1"/>
          </p:cNvSpPr>
          <p:nvPr>
            <p:ph sz="quarter" idx="18" hasCustomPrompt="1"/>
          </p:nvPr>
        </p:nvSpPr>
        <p:spPr>
          <a:xfrm>
            <a:off x="3287910" y="1145491"/>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11">
            <a:extLst>
              <a:ext uri="{FF2B5EF4-FFF2-40B4-BE49-F238E27FC236}">
                <a16:creationId xmlns:a16="http://schemas.microsoft.com/office/drawing/2014/main" id="{67BFCE8C-16B7-F007-2B2C-EC4DC8E88DCD}"/>
              </a:ext>
            </a:extLst>
          </p:cNvPr>
          <p:cNvSpPr>
            <a:spLocks noGrp="1"/>
          </p:cNvSpPr>
          <p:nvPr>
            <p:ph sz="quarter" idx="20" hasCustomPrompt="1"/>
          </p:nvPr>
        </p:nvSpPr>
        <p:spPr>
          <a:xfrm>
            <a:off x="9107686" y="1145491"/>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877740589"/>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members">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2566082"/>
            <a:ext cx="1750661"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83AEAA97-4E6B-40CD-BF84-5DA27F41EFE5}"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4" name="Ox_Placeholder">
            <a:extLst>
              <a:ext uri="{FF2B5EF4-FFF2-40B4-BE49-F238E27FC236}">
                <a16:creationId xmlns:a16="http://schemas.microsoft.com/office/drawing/2014/main" id="{0FAC2479-9FDD-B715-5217-C4CA158D0E88}"/>
              </a:ext>
            </a:extLst>
          </p:cNvPr>
          <p:cNvSpPr>
            <a:spLocks noGrp="1"/>
          </p:cNvSpPr>
          <p:nvPr>
            <p:ph sz="quarter" idx="12" hasCustomPrompt="1"/>
          </p:nvPr>
        </p:nvSpPr>
        <p:spPr>
          <a:xfrm>
            <a:off x="3324196" y="2566082"/>
            <a:ext cx="1699343"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7" name="Ox_Placeholder">
            <a:extLst>
              <a:ext uri="{FF2B5EF4-FFF2-40B4-BE49-F238E27FC236}">
                <a16:creationId xmlns:a16="http://schemas.microsoft.com/office/drawing/2014/main" id="{E1C91EB6-6C14-767D-83D9-BF81D85BD5B0}"/>
              </a:ext>
            </a:extLst>
          </p:cNvPr>
          <p:cNvSpPr>
            <a:spLocks noGrp="1"/>
          </p:cNvSpPr>
          <p:nvPr>
            <p:ph sz="quarter" idx="13" hasCustomPrompt="1"/>
          </p:nvPr>
        </p:nvSpPr>
        <p:spPr>
          <a:xfrm>
            <a:off x="6207311" y="2566082"/>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9" name="Ox_Placeholder">
            <a:extLst>
              <a:ext uri="{FF2B5EF4-FFF2-40B4-BE49-F238E27FC236}">
                <a16:creationId xmlns:a16="http://schemas.microsoft.com/office/drawing/2014/main" id="{8B46B579-57A6-5D2B-E5C7-DFA2E44DF268}"/>
              </a:ext>
            </a:extLst>
          </p:cNvPr>
          <p:cNvSpPr>
            <a:spLocks noGrp="1"/>
          </p:cNvSpPr>
          <p:nvPr>
            <p:ph sz="quarter" idx="14" hasCustomPrompt="1"/>
          </p:nvPr>
        </p:nvSpPr>
        <p:spPr>
          <a:xfrm>
            <a:off x="9108952" y="2566082"/>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0" name="Ox_Placeholder">
            <a:extLst>
              <a:ext uri="{FF2B5EF4-FFF2-40B4-BE49-F238E27FC236}">
                <a16:creationId xmlns:a16="http://schemas.microsoft.com/office/drawing/2014/main" id="{5AE8F838-B370-CF52-1EA9-5E1E378CACF7}"/>
              </a:ext>
            </a:extLst>
          </p:cNvPr>
          <p:cNvSpPr>
            <a:spLocks noGrp="1"/>
          </p:cNvSpPr>
          <p:nvPr>
            <p:ph sz="quarter" idx="15" hasCustomPrompt="1"/>
          </p:nvPr>
        </p:nvSpPr>
        <p:spPr>
          <a:xfrm>
            <a:off x="376766" y="5274204"/>
            <a:ext cx="1750661"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1" name="Ox_Placeholder">
            <a:extLst>
              <a:ext uri="{FF2B5EF4-FFF2-40B4-BE49-F238E27FC236}">
                <a16:creationId xmlns:a16="http://schemas.microsoft.com/office/drawing/2014/main" id="{96F31111-F23D-345A-F450-9B5D0CE9CF92}"/>
              </a:ext>
            </a:extLst>
          </p:cNvPr>
          <p:cNvSpPr>
            <a:spLocks noGrp="1"/>
          </p:cNvSpPr>
          <p:nvPr>
            <p:ph sz="quarter" idx="16" hasCustomPrompt="1"/>
          </p:nvPr>
        </p:nvSpPr>
        <p:spPr>
          <a:xfrm>
            <a:off x="3324196" y="5274204"/>
            <a:ext cx="1699343"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2" name="Ox_Placeholder">
            <a:extLst>
              <a:ext uri="{FF2B5EF4-FFF2-40B4-BE49-F238E27FC236}">
                <a16:creationId xmlns:a16="http://schemas.microsoft.com/office/drawing/2014/main" id="{B6E79647-9044-7B18-72BE-730CF68C0326}"/>
              </a:ext>
            </a:extLst>
          </p:cNvPr>
          <p:cNvSpPr>
            <a:spLocks noGrp="1"/>
          </p:cNvSpPr>
          <p:nvPr>
            <p:ph sz="quarter" idx="17" hasCustomPrompt="1"/>
          </p:nvPr>
        </p:nvSpPr>
        <p:spPr>
          <a:xfrm>
            <a:off x="6207311" y="5274204"/>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
        <p:nvSpPr>
          <p:cNvPr id="13" name="Ox_Placeholder">
            <a:extLst>
              <a:ext uri="{FF2B5EF4-FFF2-40B4-BE49-F238E27FC236}">
                <a16:creationId xmlns:a16="http://schemas.microsoft.com/office/drawing/2014/main" id="{B14959A2-CD68-313D-AF74-6BCA57B32C03}"/>
              </a:ext>
            </a:extLst>
          </p:cNvPr>
          <p:cNvSpPr>
            <a:spLocks noGrp="1"/>
          </p:cNvSpPr>
          <p:nvPr>
            <p:ph sz="quarter" idx="18" hasCustomPrompt="1"/>
          </p:nvPr>
        </p:nvSpPr>
        <p:spPr>
          <a:xfrm>
            <a:off x="9108952" y="5274204"/>
            <a:ext cx="1702867" cy="1212170"/>
          </a:xfrm>
        </p:spPr>
        <p:txBody>
          <a:bodyPr/>
          <a:lstStyle>
            <a:lvl1pPr>
              <a:lnSpc>
                <a:spcPts val="1200"/>
              </a:lnSpc>
              <a:defRPr sz="1000" b="0">
                <a:solidFill>
                  <a:schemeClr val="accent2"/>
                </a:solidFill>
              </a:defRPr>
            </a:lvl1pPr>
            <a:lvl2pPr>
              <a:lnSpc>
                <a:spcPts val="1200"/>
              </a:lnSpc>
              <a:defRPr sz="1000"/>
            </a:lvl2pPr>
            <a:lvl3pPr marL="0" indent="0">
              <a:lnSpc>
                <a:spcPts val="1200"/>
              </a:lnSpc>
              <a:buFontTx/>
              <a:buNone/>
              <a:defRPr sz="1000"/>
            </a:lvl3pPr>
            <a:lvl4pPr marL="358775" indent="0">
              <a:lnSpc>
                <a:spcPts val="1900"/>
              </a:lnSpc>
              <a:buFontTx/>
              <a:buNone/>
              <a:defRPr sz="1650"/>
            </a:lvl4pPr>
            <a:lvl5pPr marL="715963" indent="0">
              <a:lnSpc>
                <a:spcPts val="1900"/>
              </a:lnSpc>
              <a:buFontTx/>
              <a:buNone/>
              <a:defRPr sz="1650"/>
            </a:lvl5pPr>
          </a:lstStyle>
          <a:p>
            <a:pPr lvl="0"/>
            <a:r>
              <a:rPr lang="en-US" dirty="0"/>
              <a:t>Name</a:t>
            </a:r>
          </a:p>
          <a:p>
            <a:pPr lvl="1"/>
            <a:r>
              <a:rPr lang="en-US" dirty="0"/>
              <a:t>Text</a:t>
            </a:r>
          </a:p>
          <a:p>
            <a:pPr lvl="2"/>
            <a:r>
              <a:rPr lang="en-US" dirty="0"/>
              <a:t>Third level</a:t>
            </a:r>
          </a:p>
          <a:p>
            <a:pPr lvl="2"/>
            <a:r>
              <a:rPr lang="en-US" dirty="0"/>
              <a:t>Fourth level</a:t>
            </a:r>
          </a:p>
          <a:p>
            <a:pPr lvl="2"/>
            <a:r>
              <a:rPr lang="en-US" dirty="0"/>
              <a:t>Fifth level</a:t>
            </a:r>
            <a:endParaRPr lang="en-GB" dirty="0"/>
          </a:p>
        </p:txBody>
      </p:sp>
    </p:spTree>
    <p:extLst>
      <p:ext uri="{BB962C8B-B14F-4D97-AF65-F5344CB8AC3E}">
        <p14:creationId xmlns:p14="http://schemas.microsoft.com/office/powerpoint/2010/main" val="2423372511"/>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Back page">
    <p:spTree>
      <p:nvGrpSpPr>
        <p:cNvPr id="1" name=""/>
        <p:cNvGrpSpPr/>
        <p:nvPr/>
      </p:nvGrpSpPr>
      <p:grpSpPr>
        <a:xfrm>
          <a:off x="0" y="0"/>
          <a:ext cx="0" cy="0"/>
          <a:chOff x="0" y="0"/>
          <a:chExt cx="0" cy="0"/>
        </a:xfrm>
      </p:grpSpPr>
      <p:grpSp>
        <p:nvGrpSpPr>
          <p:cNvPr id="53" name="Ox_Grid" hidden="1"/>
          <p:cNvGrpSpPr/>
          <p:nvPr userDrawn="1"/>
        </p:nvGrpSpPr>
        <p:grpSpPr>
          <a:xfrm>
            <a:off x="0" y="0"/>
            <a:ext cx="12188825" cy="6851650"/>
            <a:chOff x="0" y="0"/>
            <a:chExt cx="12188825" cy="6851650"/>
          </a:xfrm>
        </p:grpSpPr>
        <p:sp>
          <p:nvSpPr>
            <p:cNvPr id="5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7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8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6" name="TextBox 5">
            <a:extLst>
              <a:ext uri="{FF2B5EF4-FFF2-40B4-BE49-F238E27FC236}">
                <a16:creationId xmlns:a16="http://schemas.microsoft.com/office/drawing/2014/main" id="{93ECC834-BF8C-DF97-A537-9E22E6A8DD58}"/>
              </a:ext>
            </a:extLst>
          </p:cNvPr>
          <p:cNvSpPr txBox="1"/>
          <p:nvPr userDrawn="1"/>
        </p:nvSpPr>
        <p:spPr>
          <a:xfrm>
            <a:off x="283385" y="305769"/>
            <a:ext cx="4754275" cy="861774"/>
          </a:xfrm>
          <a:prstGeom prst="rect">
            <a:avLst/>
          </a:prstGeom>
          <a:noFill/>
        </p:spPr>
        <p:txBody>
          <a:bodyPr wrap="square" rtlCol="0">
            <a:spAutoFit/>
          </a:bodyPr>
          <a:lstStyle/>
          <a:p>
            <a:pPr algn="l">
              <a:lnSpc>
                <a:spcPts val="1200"/>
              </a:lnSpc>
            </a:pPr>
            <a:r>
              <a:rPr lang="en-GB" sz="1000" spc="-20" baseline="0" dirty="0">
                <a:solidFill>
                  <a:schemeClr val="accent2"/>
                </a:solidFill>
              </a:rPr>
              <a:t>16 Great Queen Street, London, WC2B 5DG</a:t>
            </a:r>
          </a:p>
          <a:p>
            <a:pPr algn="l">
              <a:lnSpc>
                <a:spcPts val="1200"/>
              </a:lnSpc>
            </a:pPr>
            <a:r>
              <a:rPr lang="en-GB" sz="1000" u="none" spc="-20" baseline="0" dirty="0">
                <a:solidFill>
                  <a:schemeClr val="accent2"/>
                </a:solidFill>
              </a:rPr>
              <a:t> </a:t>
            </a:r>
            <a:r>
              <a:rPr lang="de-DE" sz="1000" u="none" spc="-20" baseline="0" dirty="0">
                <a:solidFill>
                  <a:schemeClr val="accent2"/>
                </a:solidFill>
              </a:rPr>
              <a:t>T: +44 (0)20 3036 7000 E: fladgate@fladgate.com</a:t>
            </a:r>
          </a:p>
          <a:p>
            <a:pPr algn="l">
              <a:lnSpc>
                <a:spcPts val="1200"/>
              </a:lnSpc>
            </a:pPr>
            <a:endParaRPr lang="de-DE" sz="1000" spc="-20" baseline="0" dirty="0">
              <a:solidFill>
                <a:schemeClr val="accent2"/>
              </a:solidFill>
            </a:endParaRPr>
          </a:p>
          <a:p>
            <a:pPr algn="l">
              <a:lnSpc>
                <a:spcPts val="1200"/>
              </a:lnSpc>
            </a:pPr>
            <a:r>
              <a:rPr lang="de-DE" sz="1000" spc="-20" baseline="0" dirty="0">
                <a:solidFill>
                  <a:schemeClr val="accent2"/>
                </a:solidFill>
              </a:rPr>
              <a:t>fladgate.com</a:t>
            </a:r>
          </a:p>
          <a:p>
            <a:pPr algn="l">
              <a:lnSpc>
                <a:spcPts val="1200"/>
              </a:lnSpc>
            </a:pPr>
            <a:endParaRPr lang="en-GB" sz="1000" spc="-20" baseline="0" dirty="0">
              <a:solidFill>
                <a:schemeClr val="tx1"/>
              </a:solidFill>
            </a:endParaRPr>
          </a:p>
        </p:txBody>
      </p:sp>
      <p:sp>
        <p:nvSpPr>
          <p:cNvPr id="4" name="Rectangle 3">
            <a:hlinkClick r:id="rId2"/>
            <a:extLst>
              <a:ext uri="{FF2B5EF4-FFF2-40B4-BE49-F238E27FC236}">
                <a16:creationId xmlns:a16="http://schemas.microsoft.com/office/drawing/2014/main" id="{1B87D691-2BD5-F2D2-B113-E71BAD7F9E8E}"/>
              </a:ext>
            </a:extLst>
          </p:cNvPr>
          <p:cNvSpPr/>
          <p:nvPr userDrawn="1"/>
        </p:nvSpPr>
        <p:spPr>
          <a:xfrm>
            <a:off x="1797060" y="497420"/>
            <a:ext cx="1505838" cy="17144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200" dirty="0" err="1">
              <a:solidFill>
                <a:srgbClr val="FFFFFF"/>
              </a:solidFill>
            </a:endParaRPr>
          </a:p>
        </p:txBody>
      </p:sp>
      <p:sp>
        <p:nvSpPr>
          <p:cNvPr id="16" name="Rectangle 15">
            <a:hlinkClick r:id="rId3"/>
            <a:extLst>
              <a:ext uri="{FF2B5EF4-FFF2-40B4-BE49-F238E27FC236}">
                <a16:creationId xmlns:a16="http://schemas.microsoft.com/office/drawing/2014/main" id="{B0C39F36-3FE2-7094-6BE0-5ACAB7C75891}"/>
              </a:ext>
            </a:extLst>
          </p:cNvPr>
          <p:cNvSpPr/>
          <p:nvPr userDrawn="1"/>
        </p:nvSpPr>
        <p:spPr>
          <a:xfrm>
            <a:off x="314329" y="968377"/>
            <a:ext cx="988403" cy="17144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200" dirty="0" err="1">
              <a:solidFill>
                <a:srgbClr val="FFFFFF"/>
              </a:solidFill>
            </a:endParaRPr>
          </a:p>
        </p:txBody>
      </p:sp>
      <p:grpSp>
        <p:nvGrpSpPr>
          <p:cNvPr id="2" name="Group 1">
            <a:extLst>
              <a:ext uri="{FF2B5EF4-FFF2-40B4-BE49-F238E27FC236}">
                <a16:creationId xmlns:a16="http://schemas.microsoft.com/office/drawing/2014/main" id="{AF3DD757-6C80-6CC8-B2A6-29F3DD8EBD44}"/>
              </a:ext>
            </a:extLst>
          </p:cNvPr>
          <p:cNvGrpSpPr>
            <a:grpSpLocks noChangeAspect="1"/>
          </p:cNvGrpSpPr>
          <p:nvPr userDrawn="1"/>
        </p:nvGrpSpPr>
        <p:grpSpPr>
          <a:xfrm>
            <a:off x="10589090" y="372774"/>
            <a:ext cx="1241407" cy="316864"/>
            <a:chOff x="0" y="0"/>
            <a:chExt cx="1037501" cy="264547"/>
          </a:xfrm>
          <a:solidFill>
            <a:srgbClr val="3C194B"/>
          </a:solidFill>
        </p:grpSpPr>
        <p:sp>
          <p:nvSpPr>
            <p:cNvPr id="3" name="Shape 4186">
              <a:extLst>
                <a:ext uri="{FF2B5EF4-FFF2-40B4-BE49-F238E27FC236}">
                  <a16:creationId xmlns:a16="http://schemas.microsoft.com/office/drawing/2014/main" id="{DDEAF188-2289-059F-9D50-0C6BD4C77A8E}"/>
                </a:ext>
              </a:extLst>
            </p:cNvPr>
            <p:cNvSpPr/>
            <p:nvPr userDrawn="1"/>
          </p:nvSpPr>
          <p:spPr>
            <a:xfrm>
              <a:off x="400050" y="0"/>
              <a:ext cx="19279" cy="203860"/>
            </a:xfrm>
            <a:custGeom>
              <a:avLst/>
              <a:gdLst/>
              <a:ahLst/>
              <a:cxnLst/>
              <a:rect l="0" t="0" r="0" b="0"/>
              <a:pathLst>
                <a:path w="19279" h="203860">
                  <a:moveTo>
                    <a:pt x="0" y="0"/>
                  </a:moveTo>
                  <a:lnTo>
                    <a:pt x="19279" y="0"/>
                  </a:lnTo>
                  <a:lnTo>
                    <a:pt x="19279" y="203860"/>
                  </a:lnTo>
                  <a:lnTo>
                    <a:pt x="0" y="203860"/>
                  </a:lnTo>
                  <a:lnTo>
                    <a:pt x="0" y="0"/>
                  </a:lnTo>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5" name="Shape 97">
              <a:extLst>
                <a:ext uri="{FF2B5EF4-FFF2-40B4-BE49-F238E27FC236}">
                  <a16:creationId xmlns:a16="http://schemas.microsoft.com/office/drawing/2014/main" id="{389F29D3-30A6-0E0E-5D00-4B8FC24C726F}"/>
                </a:ext>
              </a:extLst>
            </p:cNvPr>
            <p:cNvSpPr/>
            <p:nvPr userDrawn="1"/>
          </p:nvSpPr>
          <p:spPr>
            <a:xfrm>
              <a:off x="215900" y="50800"/>
              <a:ext cx="80308" cy="157869"/>
            </a:xfrm>
            <a:custGeom>
              <a:avLst/>
              <a:gdLst/>
              <a:ahLst/>
              <a:cxnLst/>
              <a:rect l="0" t="0" r="0" b="0"/>
              <a:pathLst>
                <a:path w="80308" h="157869">
                  <a:moveTo>
                    <a:pt x="80308" y="0"/>
                  </a:moveTo>
                  <a:lnTo>
                    <a:pt x="80308" y="17299"/>
                  </a:lnTo>
                  <a:lnTo>
                    <a:pt x="56480" y="21912"/>
                  </a:lnTo>
                  <a:cubicBezTo>
                    <a:pt x="34322" y="31031"/>
                    <a:pt x="19291" y="52626"/>
                    <a:pt x="19291" y="79487"/>
                  </a:cubicBezTo>
                  <a:cubicBezTo>
                    <a:pt x="19291" y="105519"/>
                    <a:pt x="34007" y="126900"/>
                    <a:pt x="56357" y="135964"/>
                  </a:cubicBezTo>
                  <a:lnTo>
                    <a:pt x="80308" y="140508"/>
                  </a:lnTo>
                  <a:lnTo>
                    <a:pt x="80308" y="157869"/>
                  </a:lnTo>
                  <a:lnTo>
                    <a:pt x="49276" y="151954"/>
                  </a:lnTo>
                  <a:cubicBezTo>
                    <a:pt x="20145" y="140228"/>
                    <a:pt x="0" y="112542"/>
                    <a:pt x="0" y="78661"/>
                  </a:cubicBezTo>
                  <a:cubicBezTo>
                    <a:pt x="0" y="44771"/>
                    <a:pt x="20767" y="17397"/>
                    <a:pt x="49742" y="5827"/>
                  </a:cubicBezTo>
                  <a:lnTo>
                    <a:pt x="80308"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17" name="Shape 98">
              <a:extLst>
                <a:ext uri="{FF2B5EF4-FFF2-40B4-BE49-F238E27FC236}">
                  <a16:creationId xmlns:a16="http://schemas.microsoft.com/office/drawing/2014/main" id="{F4D9A4F6-B02B-06B2-3258-8A0A4D720AF0}"/>
                </a:ext>
              </a:extLst>
            </p:cNvPr>
            <p:cNvSpPr/>
            <p:nvPr userDrawn="1"/>
          </p:nvSpPr>
          <p:spPr>
            <a:xfrm>
              <a:off x="298450" y="50800"/>
              <a:ext cx="79204" cy="158128"/>
            </a:xfrm>
            <a:custGeom>
              <a:avLst/>
              <a:gdLst/>
              <a:ahLst/>
              <a:cxnLst/>
              <a:rect l="0" t="0" r="0" b="0"/>
              <a:pathLst>
                <a:path w="79204" h="158128">
                  <a:moveTo>
                    <a:pt x="679" y="0"/>
                  </a:moveTo>
                  <a:cubicBezTo>
                    <a:pt x="25749" y="0"/>
                    <a:pt x="47238" y="11290"/>
                    <a:pt x="59366" y="30302"/>
                  </a:cubicBezTo>
                  <a:lnTo>
                    <a:pt x="59912" y="30302"/>
                  </a:lnTo>
                  <a:lnTo>
                    <a:pt x="59912" y="3848"/>
                  </a:lnTo>
                  <a:lnTo>
                    <a:pt x="79204" y="3848"/>
                  </a:lnTo>
                  <a:lnTo>
                    <a:pt x="79204" y="154546"/>
                  </a:lnTo>
                  <a:lnTo>
                    <a:pt x="59912" y="154546"/>
                  </a:lnTo>
                  <a:lnTo>
                    <a:pt x="59912" y="128092"/>
                  </a:lnTo>
                  <a:lnTo>
                    <a:pt x="59366" y="128092"/>
                  </a:lnTo>
                  <a:cubicBezTo>
                    <a:pt x="46971" y="146825"/>
                    <a:pt x="25203" y="158128"/>
                    <a:pt x="679" y="158128"/>
                  </a:cubicBezTo>
                  <a:lnTo>
                    <a:pt x="0" y="157998"/>
                  </a:lnTo>
                  <a:lnTo>
                    <a:pt x="0" y="140638"/>
                  </a:lnTo>
                  <a:lnTo>
                    <a:pt x="679" y="140767"/>
                  </a:lnTo>
                  <a:cubicBezTo>
                    <a:pt x="34296" y="140767"/>
                    <a:pt x="61017" y="113220"/>
                    <a:pt x="61017" y="79337"/>
                  </a:cubicBezTo>
                  <a:cubicBezTo>
                    <a:pt x="61017" y="45733"/>
                    <a:pt x="34576" y="17348"/>
                    <a:pt x="413" y="17348"/>
                  </a:cubicBezTo>
                  <a:lnTo>
                    <a:pt x="0" y="17428"/>
                  </a:lnTo>
                  <a:lnTo>
                    <a:pt x="0" y="129"/>
                  </a:lnTo>
                  <a:lnTo>
                    <a:pt x="679"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18" name="Shape 99">
              <a:extLst>
                <a:ext uri="{FF2B5EF4-FFF2-40B4-BE49-F238E27FC236}">
                  <a16:creationId xmlns:a16="http://schemas.microsoft.com/office/drawing/2014/main" id="{B5D536B8-2180-F16A-E53C-38D06A2633A5}"/>
                </a:ext>
              </a:extLst>
            </p:cNvPr>
            <p:cNvSpPr/>
            <p:nvPr userDrawn="1"/>
          </p:nvSpPr>
          <p:spPr>
            <a:xfrm>
              <a:off x="444500" y="209550"/>
              <a:ext cx="72866" cy="54765"/>
            </a:xfrm>
            <a:custGeom>
              <a:avLst/>
              <a:gdLst/>
              <a:ahLst/>
              <a:cxnLst/>
              <a:rect l="0" t="0" r="0" b="0"/>
              <a:pathLst>
                <a:path w="72866" h="54765">
                  <a:moveTo>
                    <a:pt x="0" y="0"/>
                  </a:moveTo>
                  <a:lnTo>
                    <a:pt x="20396" y="0"/>
                  </a:lnTo>
                  <a:cubicBezTo>
                    <a:pt x="27826" y="18383"/>
                    <a:pt x="41156" y="30573"/>
                    <a:pt x="58394" y="35519"/>
                  </a:cubicBezTo>
                  <a:lnTo>
                    <a:pt x="72866" y="37472"/>
                  </a:lnTo>
                  <a:lnTo>
                    <a:pt x="72866" y="54765"/>
                  </a:lnTo>
                  <a:lnTo>
                    <a:pt x="50833" y="51639"/>
                  </a:lnTo>
                  <a:cubicBezTo>
                    <a:pt x="26298" y="44263"/>
                    <a:pt x="7649" y="26232"/>
                    <a:pt x="0"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19" name="Shape 100">
              <a:extLst>
                <a:ext uri="{FF2B5EF4-FFF2-40B4-BE49-F238E27FC236}">
                  <a16:creationId xmlns:a16="http://schemas.microsoft.com/office/drawing/2014/main" id="{3F81F562-3E92-5EC8-EAF9-AC9C81DF1F1D}"/>
                </a:ext>
              </a:extLst>
            </p:cNvPr>
            <p:cNvSpPr/>
            <p:nvPr userDrawn="1"/>
          </p:nvSpPr>
          <p:spPr>
            <a:xfrm>
              <a:off x="438150" y="50800"/>
              <a:ext cx="78924" cy="158128"/>
            </a:xfrm>
            <a:custGeom>
              <a:avLst/>
              <a:gdLst/>
              <a:ahLst/>
              <a:cxnLst/>
              <a:rect l="0" t="0" r="0" b="0"/>
              <a:pathLst>
                <a:path w="78924" h="158128">
                  <a:moveTo>
                    <a:pt x="78791" y="0"/>
                  </a:moveTo>
                  <a:lnTo>
                    <a:pt x="78924" y="32"/>
                  </a:lnTo>
                  <a:lnTo>
                    <a:pt x="78924" y="17436"/>
                  </a:lnTo>
                  <a:lnTo>
                    <a:pt x="78511" y="17348"/>
                  </a:lnTo>
                  <a:cubicBezTo>
                    <a:pt x="46012" y="17348"/>
                    <a:pt x="19279" y="45733"/>
                    <a:pt x="19279" y="79337"/>
                  </a:cubicBezTo>
                  <a:cubicBezTo>
                    <a:pt x="19279" y="112115"/>
                    <a:pt x="45174" y="140767"/>
                    <a:pt x="78791" y="140767"/>
                  </a:cubicBezTo>
                  <a:lnTo>
                    <a:pt x="78924" y="140739"/>
                  </a:lnTo>
                  <a:lnTo>
                    <a:pt x="78924" y="158096"/>
                  </a:lnTo>
                  <a:lnTo>
                    <a:pt x="78791" y="158128"/>
                  </a:lnTo>
                  <a:cubicBezTo>
                    <a:pt x="35814" y="158128"/>
                    <a:pt x="0" y="123965"/>
                    <a:pt x="0" y="79883"/>
                  </a:cubicBezTo>
                  <a:cubicBezTo>
                    <a:pt x="0" y="35814"/>
                    <a:pt x="35535" y="0"/>
                    <a:pt x="78791"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0" name="Shape 101">
              <a:extLst>
                <a:ext uri="{FF2B5EF4-FFF2-40B4-BE49-F238E27FC236}">
                  <a16:creationId xmlns:a16="http://schemas.microsoft.com/office/drawing/2014/main" id="{57A46AC0-C2A8-8C39-F545-283A26827841}"/>
                </a:ext>
              </a:extLst>
            </p:cNvPr>
            <p:cNvSpPr/>
            <p:nvPr userDrawn="1"/>
          </p:nvSpPr>
          <p:spPr>
            <a:xfrm>
              <a:off x="514350" y="50800"/>
              <a:ext cx="77832" cy="213747"/>
            </a:xfrm>
            <a:custGeom>
              <a:avLst/>
              <a:gdLst/>
              <a:ahLst/>
              <a:cxnLst/>
              <a:rect l="0" t="0" r="0" b="0"/>
              <a:pathLst>
                <a:path w="77832" h="213747">
                  <a:moveTo>
                    <a:pt x="0" y="0"/>
                  </a:moveTo>
                  <a:lnTo>
                    <a:pt x="33374" y="8058"/>
                  </a:lnTo>
                  <a:cubicBezTo>
                    <a:pt x="43326" y="13325"/>
                    <a:pt x="51797" y="21037"/>
                    <a:pt x="57995" y="30816"/>
                  </a:cubicBezTo>
                  <a:lnTo>
                    <a:pt x="58541" y="30816"/>
                  </a:lnTo>
                  <a:lnTo>
                    <a:pt x="58541" y="3816"/>
                  </a:lnTo>
                  <a:lnTo>
                    <a:pt x="77832" y="3816"/>
                  </a:lnTo>
                  <a:lnTo>
                    <a:pt x="77832" y="138537"/>
                  </a:lnTo>
                  <a:cubicBezTo>
                    <a:pt x="77832" y="193084"/>
                    <a:pt x="38157" y="213747"/>
                    <a:pt x="4274" y="213747"/>
                  </a:cubicBezTo>
                  <a:lnTo>
                    <a:pt x="0" y="213140"/>
                  </a:lnTo>
                  <a:lnTo>
                    <a:pt x="0" y="195847"/>
                  </a:lnTo>
                  <a:lnTo>
                    <a:pt x="3994" y="196386"/>
                  </a:lnTo>
                  <a:cubicBezTo>
                    <a:pt x="38157" y="196386"/>
                    <a:pt x="58541" y="173247"/>
                    <a:pt x="58541" y="141293"/>
                  </a:cubicBezTo>
                  <a:lnTo>
                    <a:pt x="58541" y="126968"/>
                  </a:lnTo>
                  <a:lnTo>
                    <a:pt x="57995" y="126968"/>
                  </a:lnTo>
                  <a:cubicBezTo>
                    <a:pt x="52623" y="136880"/>
                    <a:pt x="44152" y="144662"/>
                    <a:pt x="33993" y="149966"/>
                  </a:cubicBezTo>
                  <a:lnTo>
                    <a:pt x="0" y="158064"/>
                  </a:lnTo>
                  <a:lnTo>
                    <a:pt x="0" y="140706"/>
                  </a:lnTo>
                  <a:lnTo>
                    <a:pt x="23502" y="135708"/>
                  </a:lnTo>
                  <a:cubicBezTo>
                    <a:pt x="45079" y="126051"/>
                    <a:pt x="59646" y="103689"/>
                    <a:pt x="59646" y="79305"/>
                  </a:cubicBezTo>
                  <a:cubicBezTo>
                    <a:pt x="59646" y="54721"/>
                    <a:pt x="45079" y="32144"/>
                    <a:pt x="23384" y="22392"/>
                  </a:cubicBezTo>
                  <a:lnTo>
                    <a:pt x="0" y="17404"/>
                  </a:lnTo>
                  <a:lnTo>
                    <a:pt x="0"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1" name="Shape 102">
              <a:extLst>
                <a:ext uri="{FF2B5EF4-FFF2-40B4-BE49-F238E27FC236}">
                  <a16:creationId xmlns:a16="http://schemas.microsoft.com/office/drawing/2014/main" id="{912DDF11-6769-7B80-EDD2-1188F70B2C0A}"/>
                </a:ext>
              </a:extLst>
            </p:cNvPr>
            <p:cNvSpPr/>
            <p:nvPr userDrawn="1"/>
          </p:nvSpPr>
          <p:spPr>
            <a:xfrm>
              <a:off x="615950" y="50800"/>
              <a:ext cx="80308" cy="157864"/>
            </a:xfrm>
            <a:custGeom>
              <a:avLst/>
              <a:gdLst/>
              <a:ahLst/>
              <a:cxnLst/>
              <a:rect l="0" t="0" r="0" b="0"/>
              <a:pathLst>
                <a:path w="80308" h="157864">
                  <a:moveTo>
                    <a:pt x="80308" y="0"/>
                  </a:moveTo>
                  <a:lnTo>
                    <a:pt x="80308" y="17296"/>
                  </a:lnTo>
                  <a:lnTo>
                    <a:pt x="56480" y="21909"/>
                  </a:lnTo>
                  <a:cubicBezTo>
                    <a:pt x="34322" y="31028"/>
                    <a:pt x="19291" y="52624"/>
                    <a:pt x="19291" y="79484"/>
                  </a:cubicBezTo>
                  <a:cubicBezTo>
                    <a:pt x="19291" y="105516"/>
                    <a:pt x="34007" y="126897"/>
                    <a:pt x="56362" y="135961"/>
                  </a:cubicBezTo>
                  <a:lnTo>
                    <a:pt x="80308" y="140503"/>
                  </a:lnTo>
                  <a:lnTo>
                    <a:pt x="80308" y="157864"/>
                  </a:lnTo>
                  <a:lnTo>
                    <a:pt x="49281" y="151952"/>
                  </a:lnTo>
                  <a:cubicBezTo>
                    <a:pt x="20145" y="140226"/>
                    <a:pt x="0" y="112539"/>
                    <a:pt x="0" y="78659"/>
                  </a:cubicBezTo>
                  <a:cubicBezTo>
                    <a:pt x="0" y="44769"/>
                    <a:pt x="20767" y="17394"/>
                    <a:pt x="49747" y="5825"/>
                  </a:cubicBezTo>
                  <a:lnTo>
                    <a:pt x="80308"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2" name="Shape 103">
              <a:extLst>
                <a:ext uri="{FF2B5EF4-FFF2-40B4-BE49-F238E27FC236}">
                  <a16:creationId xmlns:a16="http://schemas.microsoft.com/office/drawing/2014/main" id="{EA68F709-9AEE-B8D8-3F13-71BF960E2155}"/>
                </a:ext>
              </a:extLst>
            </p:cNvPr>
            <p:cNvSpPr/>
            <p:nvPr userDrawn="1"/>
          </p:nvSpPr>
          <p:spPr>
            <a:xfrm>
              <a:off x="692150" y="50800"/>
              <a:ext cx="79204" cy="158128"/>
            </a:xfrm>
            <a:custGeom>
              <a:avLst/>
              <a:gdLst/>
              <a:ahLst/>
              <a:cxnLst/>
              <a:rect l="0" t="0" r="0" b="0"/>
              <a:pathLst>
                <a:path w="79204" h="158128">
                  <a:moveTo>
                    <a:pt x="692" y="0"/>
                  </a:moveTo>
                  <a:cubicBezTo>
                    <a:pt x="25749" y="0"/>
                    <a:pt x="47238" y="11290"/>
                    <a:pt x="59366" y="30302"/>
                  </a:cubicBezTo>
                  <a:lnTo>
                    <a:pt x="59912" y="30302"/>
                  </a:lnTo>
                  <a:lnTo>
                    <a:pt x="59912" y="3848"/>
                  </a:lnTo>
                  <a:lnTo>
                    <a:pt x="79204" y="3848"/>
                  </a:lnTo>
                  <a:lnTo>
                    <a:pt x="79204" y="154546"/>
                  </a:lnTo>
                  <a:lnTo>
                    <a:pt x="59912" y="154546"/>
                  </a:lnTo>
                  <a:lnTo>
                    <a:pt x="59912" y="128092"/>
                  </a:lnTo>
                  <a:lnTo>
                    <a:pt x="59366" y="128092"/>
                  </a:lnTo>
                  <a:cubicBezTo>
                    <a:pt x="46971" y="146825"/>
                    <a:pt x="25203" y="158128"/>
                    <a:pt x="692" y="158128"/>
                  </a:cubicBezTo>
                  <a:lnTo>
                    <a:pt x="0" y="157996"/>
                  </a:lnTo>
                  <a:lnTo>
                    <a:pt x="0" y="140635"/>
                  </a:lnTo>
                  <a:lnTo>
                    <a:pt x="692" y="140767"/>
                  </a:lnTo>
                  <a:cubicBezTo>
                    <a:pt x="34296" y="140767"/>
                    <a:pt x="61017" y="113220"/>
                    <a:pt x="61017" y="79337"/>
                  </a:cubicBezTo>
                  <a:cubicBezTo>
                    <a:pt x="61017" y="45733"/>
                    <a:pt x="34576" y="17348"/>
                    <a:pt x="413" y="17348"/>
                  </a:cubicBezTo>
                  <a:lnTo>
                    <a:pt x="0" y="17428"/>
                  </a:lnTo>
                  <a:lnTo>
                    <a:pt x="0" y="132"/>
                  </a:lnTo>
                  <a:lnTo>
                    <a:pt x="692"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3" name="Shape 104">
              <a:extLst>
                <a:ext uri="{FF2B5EF4-FFF2-40B4-BE49-F238E27FC236}">
                  <a16:creationId xmlns:a16="http://schemas.microsoft.com/office/drawing/2014/main" id="{982C9FD0-0CBA-2D8C-22A4-5AEBBD280BB3}"/>
                </a:ext>
              </a:extLst>
            </p:cNvPr>
            <p:cNvSpPr/>
            <p:nvPr userDrawn="1"/>
          </p:nvSpPr>
          <p:spPr>
            <a:xfrm>
              <a:off x="787400" y="0"/>
              <a:ext cx="87046" cy="203860"/>
            </a:xfrm>
            <a:custGeom>
              <a:avLst/>
              <a:gdLst/>
              <a:ahLst/>
              <a:cxnLst/>
              <a:rect l="0" t="0" r="0" b="0"/>
              <a:pathLst>
                <a:path w="87046" h="203860">
                  <a:moveTo>
                    <a:pt x="31674" y="0"/>
                  </a:moveTo>
                  <a:lnTo>
                    <a:pt x="50965" y="0"/>
                  </a:lnTo>
                  <a:lnTo>
                    <a:pt x="50965" y="53175"/>
                  </a:lnTo>
                  <a:lnTo>
                    <a:pt x="87046" y="53175"/>
                  </a:lnTo>
                  <a:lnTo>
                    <a:pt x="87046" y="70523"/>
                  </a:lnTo>
                  <a:lnTo>
                    <a:pt x="50965" y="70523"/>
                  </a:lnTo>
                  <a:lnTo>
                    <a:pt x="50965" y="203860"/>
                  </a:lnTo>
                  <a:lnTo>
                    <a:pt x="31674" y="203860"/>
                  </a:lnTo>
                  <a:lnTo>
                    <a:pt x="31674" y="70523"/>
                  </a:lnTo>
                  <a:lnTo>
                    <a:pt x="0" y="70523"/>
                  </a:lnTo>
                  <a:lnTo>
                    <a:pt x="0" y="53175"/>
                  </a:lnTo>
                  <a:lnTo>
                    <a:pt x="31674" y="53175"/>
                  </a:lnTo>
                  <a:lnTo>
                    <a:pt x="31674"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4" name="Shape 105">
              <a:extLst>
                <a:ext uri="{FF2B5EF4-FFF2-40B4-BE49-F238E27FC236}">
                  <a16:creationId xmlns:a16="http://schemas.microsoft.com/office/drawing/2014/main" id="{09FAAE66-6EE9-6A9C-98D5-9B1A1C2203D8}"/>
                </a:ext>
              </a:extLst>
            </p:cNvPr>
            <p:cNvSpPr/>
            <p:nvPr userDrawn="1"/>
          </p:nvSpPr>
          <p:spPr>
            <a:xfrm>
              <a:off x="882650" y="50800"/>
              <a:ext cx="78651" cy="158128"/>
            </a:xfrm>
            <a:custGeom>
              <a:avLst/>
              <a:gdLst/>
              <a:ahLst/>
              <a:cxnLst/>
              <a:rect l="0" t="0" r="0" b="0"/>
              <a:pathLst>
                <a:path w="78651" h="158128">
                  <a:moveTo>
                    <a:pt x="78232" y="0"/>
                  </a:moveTo>
                  <a:lnTo>
                    <a:pt x="78651" y="90"/>
                  </a:lnTo>
                  <a:lnTo>
                    <a:pt x="78651" y="17436"/>
                  </a:lnTo>
                  <a:lnTo>
                    <a:pt x="78232" y="17361"/>
                  </a:lnTo>
                  <a:cubicBezTo>
                    <a:pt x="50140" y="17361"/>
                    <a:pt x="25070" y="37744"/>
                    <a:pt x="19837" y="68872"/>
                  </a:cubicBezTo>
                  <a:lnTo>
                    <a:pt x="78651" y="68872"/>
                  </a:lnTo>
                  <a:lnTo>
                    <a:pt x="78651" y="86233"/>
                  </a:lnTo>
                  <a:lnTo>
                    <a:pt x="19837" y="86233"/>
                  </a:lnTo>
                  <a:cubicBezTo>
                    <a:pt x="21488" y="116256"/>
                    <a:pt x="49035" y="140780"/>
                    <a:pt x="78232" y="140780"/>
                  </a:cubicBezTo>
                  <a:lnTo>
                    <a:pt x="78651" y="140720"/>
                  </a:lnTo>
                  <a:lnTo>
                    <a:pt x="78651" y="158106"/>
                  </a:lnTo>
                  <a:lnTo>
                    <a:pt x="78511" y="158128"/>
                  </a:lnTo>
                  <a:cubicBezTo>
                    <a:pt x="35814" y="158128"/>
                    <a:pt x="0" y="123419"/>
                    <a:pt x="0" y="79337"/>
                  </a:cubicBezTo>
                  <a:cubicBezTo>
                    <a:pt x="0" y="35535"/>
                    <a:pt x="36093" y="0"/>
                    <a:pt x="78232"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25" name="Shape 106">
              <a:extLst>
                <a:ext uri="{FF2B5EF4-FFF2-40B4-BE49-F238E27FC236}">
                  <a16:creationId xmlns:a16="http://schemas.microsoft.com/office/drawing/2014/main" id="{9D5936E9-3072-DC17-2EE8-8D80C039805D}"/>
                </a:ext>
              </a:extLst>
            </p:cNvPr>
            <p:cNvSpPr/>
            <p:nvPr userDrawn="1"/>
          </p:nvSpPr>
          <p:spPr>
            <a:xfrm>
              <a:off x="958850" y="158750"/>
              <a:ext cx="73965" cy="52874"/>
            </a:xfrm>
            <a:custGeom>
              <a:avLst/>
              <a:gdLst/>
              <a:ahLst/>
              <a:cxnLst/>
              <a:rect l="0" t="0" r="0" b="0"/>
              <a:pathLst>
                <a:path w="73965" h="52874">
                  <a:moveTo>
                    <a:pt x="53581" y="0"/>
                  </a:moveTo>
                  <a:lnTo>
                    <a:pt x="73965" y="0"/>
                  </a:lnTo>
                  <a:cubicBezTo>
                    <a:pt x="65288" y="24384"/>
                    <a:pt x="46073" y="41946"/>
                    <a:pt x="23410" y="49202"/>
                  </a:cubicBezTo>
                  <a:lnTo>
                    <a:pt x="0" y="52874"/>
                  </a:lnTo>
                  <a:lnTo>
                    <a:pt x="0" y="35487"/>
                  </a:lnTo>
                  <a:lnTo>
                    <a:pt x="16736" y="33093"/>
                  </a:lnTo>
                  <a:cubicBezTo>
                    <a:pt x="33279" y="28263"/>
                    <a:pt x="47381" y="16535"/>
                    <a:pt x="53581" y="0"/>
                  </a:cubicBez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33" name="Shape 107">
              <a:extLst>
                <a:ext uri="{FF2B5EF4-FFF2-40B4-BE49-F238E27FC236}">
                  <a16:creationId xmlns:a16="http://schemas.microsoft.com/office/drawing/2014/main" id="{DF3A70EB-5DD4-B6AE-4B37-2BE56C1B8A50}"/>
                </a:ext>
              </a:extLst>
            </p:cNvPr>
            <p:cNvSpPr/>
            <p:nvPr userDrawn="1"/>
          </p:nvSpPr>
          <p:spPr>
            <a:xfrm>
              <a:off x="958850" y="50800"/>
              <a:ext cx="78651" cy="86143"/>
            </a:xfrm>
            <a:custGeom>
              <a:avLst/>
              <a:gdLst/>
              <a:ahLst/>
              <a:cxnLst/>
              <a:rect l="0" t="0" r="0" b="0"/>
              <a:pathLst>
                <a:path w="78651" h="86143">
                  <a:moveTo>
                    <a:pt x="0" y="0"/>
                  </a:moveTo>
                  <a:lnTo>
                    <a:pt x="30999" y="6630"/>
                  </a:lnTo>
                  <a:cubicBezTo>
                    <a:pt x="59592" y="19506"/>
                    <a:pt x="78651" y="49158"/>
                    <a:pt x="78651" y="80352"/>
                  </a:cubicBezTo>
                  <a:cubicBezTo>
                    <a:pt x="78651" y="82283"/>
                    <a:pt x="78372" y="84213"/>
                    <a:pt x="78372" y="86143"/>
                  </a:cubicBezTo>
                  <a:lnTo>
                    <a:pt x="0" y="86143"/>
                  </a:lnTo>
                  <a:lnTo>
                    <a:pt x="0" y="68782"/>
                  </a:lnTo>
                  <a:lnTo>
                    <a:pt x="58814" y="68782"/>
                  </a:lnTo>
                  <a:cubicBezTo>
                    <a:pt x="54680" y="46056"/>
                    <a:pt x="40166" y="28444"/>
                    <a:pt x="20614" y="21059"/>
                  </a:cubicBezTo>
                  <a:lnTo>
                    <a:pt x="0" y="17347"/>
                  </a:lnTo>
                  <a:lnTo>
                    <a:pt x="0"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sp>
          <p:nvSpPr>
            <p:cNvPr id="34" name="Shape 108">
              <a:extLst>
                <a:ext uri="{FF2B5EF4-FFF2-40B4-BE49-F238E27FC236}">
                  <a16:creationId xmlns:a16="http://schemas.microsoft.com/office/drawing/2014/main" id="{4ED3F1E7-014A-57BE-6B57-1C23ECDE59E8}"/>
                </a:ext>
              </a:extLst>
            </p:cNvPr>
            <p:cNvSpPr/>
            <p:nvPr userDrawn="1"/>
          </p:nvSpPr>
          <p:spPr>
            <a:xfrm>
              <a:off x="0" y="57150"/>
              <a:ext cx="222314" cy="150686"/>
            </a:xfrm>
            <a:custGeom>
              <a:avLst/>
              <a:gdLst/>
              <a:ahLst/>
              <a:cxnLst/>
              <a:rect l="0" t="0" r="0" b="0"/>
              <a:pathLst>
                <a:path w="222314" h="150686">
                  <a:moveTo>
                    <a:pt x="0" y="0"/>
                  </a:moveTo>
                  <a:lnTo>
                    <a:pt x="20117" y="0"/>
                  </a:lnTo>
                  <a:lnTo>
                    <a:pt x="67488" y="126175"/>
                  </a:lnTo>
                  <a:lnTo>
                    <a:pt x="68047" y="126175"/>
                  </a:lnTo>
                  <a:lnTo>
                    <a:pt x="102476" y="18174"/>
                  </a:lnTo>
                  <a:lnTo>
                    <a:pt x="119291" y="18174"/>
                  </a:lnTo>
                  <a:lnTo>
                    <a:pt x="154000" y="126175"/>
                  </a:lnTo>
                  <a:lnTo>
                    <a:pt x="154546" y="126175"/>
                  </a:lnTo>
                  <a:lnTo>
                    <a:pt x="202476" y="0"/>
                  </a:lnTo>
                  <a:lnTo>
                    <a:pt x="222314" y="0"/>
                  </a:lnTo>
                  <a:lnTo>
                    <a:pt x="164744" y="150686"/>
                  </a:lnTo>
                  <a:lnTo>
                    <a:pt x="142977" y="150686"/>
                  </a:lnTo>
                  <a:lnTo>
                    <a:pt x="111023" y="50406"/>
                  </a:lnTo>
                  <a:lnTo>
                    <a:pt x="110465" y="50406"/>
                  </a:lnTo>
                  <a:lnTo>
                    <a:pt x="79070" y="150686"/>
                  </a:lnTo>
                  <a:lnTo>
                    <a:pt x="57302" y="150686"/>
                  </a:lnTo>
                  <a:lnTo>
                    <a:pt x="0" y="0"/>
                  </a:lnTo>
                  <a:close/>
                </a:path>
              </a:pathLst>
            </a:custGeom>
            <a:grpFill/>
            <a:ln w="0" cap="flat">
              <a:miter lim="127000"/>
            </a:ln>
          </p:spPr>
          <p:style>
            <a:lnRef idx="0">
              <a:srgbClr val="000000">
                <a:alpha val="0"/>
              </a:srgbClr>
            </a:lnRef>
            <a:fillRef idx="1">
              <a:srgbClr val="3A1D4B"/>
            </a:fillRef>
            <a:effectRef idx="0">
              <a:scrgbClr r="0" g="0" b="0"/>
            </a:effectRef>
            <a:fontRef idx="none"/>
          </p:style>
          <p:txBody>
            <a:bodyPr/>
            <a:lstStyle/>
            <a:p>
              <a:endParaRPr lang="en-GB"/>
            </a:p>
          </p:txBody>
        </p:sp>
      </p:grpSp>
    </p:spTree>
    <p:extLst>
      <p:ext uri="{BB962C8B-B14F-4D97-AF65-F5344CB8AC3E}">
        <p14:creationId xmlns:p14="http://schemas.microsoft.com/office/powerpoint/2010/main" val="97220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Left">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376766" y="1138664"/>
            <a:ext cx="6632835" cy="5325636"/>
          </a:xfrm>
        </p:spPr>
        <p:txBody>
          <a:bodyPr/>
          <a:lstStyle>
            <a:lvl1pPr>
              <a:lnSpc>
                <a:spcPts val="1900"/>
              </a:lnSpc>
              <a:defRPr sz="1650" b="1">
                <a:solidFill>
                  <a:schemeClr val="accent2"/>
                </a:solidFill>
              </a:defRPr>
            </a:lvl1pPr>
            <a:lvl2pPr>
              <a:lnSpc>
                <a:spcPts val="1900"/>
              </a:lnSpc>
              <a:defRPr sz="1650"/>
            </a:lvl2pPr>
            <a:lvl3pPr marL="288925" indent="-288925">
              <a:lnSpc>
                <a:spcPts val="1900"/>
              </a:lnSpc>
              <a:buFont typeface="Arial" panose="020B0604020202020204" pitchFamily="34" charset="0"/>
              <a:buChar char="•"/>
              <a:defRPr sz="1650"/>
            </a:lvl3pPr>
            <a:lvl4pPr marL="577850" indent="-287338">
              <a:lnSpc>
                <a:spcPts val="1900"/>
              </a:lnSpc>
              <a:buFont typeface="Arial" panose="020B0604020202020204" pitchFamily="34" charset="0"/>
              <a:buChar char="•"/>
              <a:defRPr sz="1650"/>
            </a:lvl4pPr>
            <a:lvl5pPr marL="866775" indent="-288925">
              <a:lnSpc>
                <a:spcPts val="1900"/>
              </a:lnSpc>
              <a:buFont typeface="Arial" panose="020B0604020202020204" pitchFamily="34" charset="0"/>
              <a:buChar char="•"/>
              <a:defRPr sz="1650"/>
            </a:lvl5pPr>
          </a:lstStyle>
          <a:p>
            <a:pPr lvl="0"/>
            <a:r>
              <a:rPr lang="en-US" dirty="0"/>
              <a:t>Title</a:t>
            </a:r>
          </a:p>
          <a:p>
            <a:pPr lvl="1"/>
            <a:r>
              <a:rPr lang="en-US" dirty="0"/>
              <a:t>Text</a:t>
            </a:r>
          </a:p>
          <a:p>
            <a:pPr lvl="2"/>
            <a:r>
              <a:rPr lang="en-US" dirty="0"/>
              <a:t>Third level</a:t>
            </a:r>
          </a:p>
          <a:p>
            <a:pPr lvl="3"/>
            <a:r>
              <a:rPr lang="en-US" dirty="0"/>
              <a:t>Fourth level</a:t>
            </a:r>
          </a:p>
          <a:p>
            <a:pPr lvl="4"/>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36C55334-1A64-4669-AB39-399A59C76AD6}"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Tree>
    <p:extLst>
      <p:ext uri="{BB962C8B-B14F-4D97-AF65-F5344CB8AC3E}">
        <p14:creationId xmlns:p14="http://schemas.microsoft.com/office/powerpoint/2010/main" val="359920300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RIght">
    <p:bg>
      <p:bgPr>
        <a:solidFill>
          <a:schemeClr val="accent5"/>
        </a:solidFill>
        <a:effectLst/>
      </p:bgPr>
    </p:bg>
    <p:spTree>
      <p:nvGrpSpPr>
        <p:cNvPr id="1" name=""/>
        <p:cNvGrpSpPr/>
        <p:nvPr/>
      </p:nvGrpSpPr>
      <p:grpSpPr>
        <a:xfrm>
          <a:off x="0" y="0"/>
          <a:ext cx="0" cy="0"/>
          <a:chOff x="0" y="0"/>
          <a:chExt cx="0" cy="0"/>
        </a:xfrm>
      </p:grpSpPr>
      <p:grpSp>
        <p:nvGrpSpPr>
          <p:cNvPr id="43" name="Ox_Grid" hidden="1"/>
          <p:cNvGrpSpPr/>
          <p:nvPr userDrawn="1"/>
        </p:nvGrpSpPr>
        <p:grpSpPr>
          <a:xfrm>
            <a:off x="0" y="0"/>
            <a:ext cx="12188825" cy="6851650"/>
            <a:chOff x="0" y="0"/>
            <a:chExt cx="12188825" cy="6851650"/>
          </a:xfrm>
        </p:grpSpPr>
        <p:sp>
          <p:nvSpPr>
            <p:cNvPr id="44" name="Shape 6"/>
            <p:cNvSpPr/>
            <p:nvPr userDrawn="1"/>
          </p:nvSpPr>
          <p:spPr>
            <a:xfrm>
              <a:off x="0" y="0"/>
              <a:ext cx="12188825" cy="6851650"/>
            </a:xfrm>
            <a:custGeom>
              <a:avLst/>
              <a:gdLst/>
              <a:ahLst/>
              <a:cxnLst/>
              <a:rect l="0" t="0" r="0" b="0"/>
              <a:pathLst>
                <a:path w="12188825" h="6851650">
                  <a:moveTo>
                    <a:pt x="12188825" y="6851650"/>
                  </a:moveTo>
                  <a:lnTo>
                    <a:pt x="0" y="6851650"/>
                  </a:lnTo>
                  <a:lnTo>
                    <a:pt x="0" y="0"/>
                  </a:lnTo>
                  <a:lnTo>
                    <a:pt x="12188825"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5" name="Shape 7"/>
            <p:cNvSpPr/>
            <p:nvPr userDrawn="1"/>
          </p:nvSpPr>
          <p:spPr>
            <a:xfrm>
              <a:off x="381000" y="381000"/>
              <a:ext cx="11423650" cy="6089650"/>
            </a:xfrm>
            <a:custGeom>
              <a:avLst/>
              <a:gdLst/>
              <a:ahLst/>
              <a:cxnLst/>
              <a:rect l="0" t="0" r="0" b="0"/>
              <a:pathLst>
                <a:path w="11423650" h="6089650">
                  <a:moveTo>
                    <a:pt x="0" y="6089650"/>
                  </a:moveTo>
                  <a:lnTo>
                    <a:pt x="11423650" y="6089650"/>
                  </a:lnTo>
                  <a:lnTo>
                    <a:pt x="11423650" y="0"/>
                  </a:lnTo>
                  <a:lnTo>
                    <a:pt x="0" y="0"/>
                  </a:lnTo>
                  <a:close/>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6" name="Shape 8"/>
            <p:cNvSpPr/>
            <p:nvPr userDrawn="1"/>
          </p:nvSpPr>
          <p:spPr>
            <a:xfrm>
              <a:off x="110761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7" name="Shape 9"/>
            <p:cNvSpPr/>
            <p:nvPr userDrawn="1"/>
          </p:nvSpPr>
          <p:spPr>
            <a:xfrm>
              <a:off x="135250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8" name="Shape 10"/>
            <p:cNvSpPr/>
            <p:nvPr userDrawn="1"/>
          </p:nvSpPr>
          <p:spPr>
            <a:xfrm>
              <a:off x="499517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49" name="Shape 11"/>
            <p:cNvSpPr/>
            <p:nvPr userDrawn="1"/>
          </p:nvSpPr>
          <p:spPr>
            <a:xfrm>
              <a:off x="5240066"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0" name="Shape 12"/>
            <p:cNvSpPr/>
            <p:nvPr userDrawn="1"/>
          </p:nvSpPr>
          <p:spPr>
            <a:xfrm>
              <a:off x="8889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1" name="Shape 13"/>
            <p:cNvSpPr/>
            <p:nvPr userDrawn="1"/>
          </p:nvSpPr>
          <p:spPr>
            <a:xfrm>
              <a:off x="91339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2" name="Shape 14"/>
            <p:cNvSpPr/>
            <p:nvPr userDrawn="1"/>
          </p:nvSpPr>
          <p:spPr>
            <a:xfrm>
              <a:off x="305537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3" name="Shape 15"/>
            <p:cNvSpPr/>
            <p:nvPr userDrawn="1"/>
          </p:nvSpPr>
          <p:spPr>
            <a:xfrm>
              <a:off x="330026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4" name="Shape 16"/>
            <p:cNvSpPr/>
            <p:nvPr userDrawn="1"/>
          </p:nvSpPr>
          <p:spPr>
            <a:xfrm>
              <a:off x="694293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5" name="Shape 17"/>
            <p:cNvSpPr/>
            <p:nvPr userDrawn="1"/>
          </p:nvSpPr>
          <p:spPr>
            <a:xfrm>
              <a:off x="718782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6" name="Shape 18"/>
            <p:cNvSpPr/>
            <p:nvPr userDrawn="1"/>
          </p:nvSpPr>
          <p:spPr>
            <a:xfrm>
              <a:off x="1083682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7" name="Shape 19"/>
            <p:cNvSpPr/>
            <p:nvPr userDrawn="1"/>
          </p:nvSpPr>
          <p:spPr>
            <a:xfrm>
              <a:off x="110817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8" name="Shape 20"/>
            <p:cNvSpPr/>
            <p:nvPr userDrawn="1"/>
          </p:nvSpPr>
          <p:spPr>
            <a:xfrm>
              <a:off x="207486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59" name="Shape 21"/>
            <p:cNvSpPr/>
            <p:nvPr userDrawn="1"/>
          </p:nvSpPr>
          <p:spPr>
            <a:xfrm>
              <a:off x="2319755"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0" name="Shape 22"/>
            <p:cNvSpPr/>
            <p:nvPr userDrawn="1"/>
          </p:nvSpPr>
          <p:spPr>
            <a:xfrm>
              <a:off x="5962420"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1" name="Shape 23"/>
            <p:cNvSpPr/>
            <p:nvPr userDrawn="1"/>
          </p:nvSpPr>
          <p:spPr>
            <a:xfrm>
              <a:off x="6207313"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2" name="Shape 24"/>
            <p:cNvSpPr/>
            <p:nvPr userDrawn="1"/>
          </p:nvSpPr>
          <p:spPr>
            <a:xfrm>
              <a:off x="9856318"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3" name="Shape 25"/>
            <p:cNvSpPr/>
            <p:nvPr userDrawn="1"/>
          </p:nvSpPr>
          <p:spPr>
            <a:xfrm>
              <a:off x="10101209"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4" name="Shape 26"/>
            <p:cNvSpPr/>
            <p:nvPr userDrawn="1"/>
          </p:nvSpPr>
          <p:spPr>
            <a:xfrm>
              <a:off x="402262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5" name="Shape 27"/>
            <p:cNvSpPr/>
            <p:nvPr userDrawn="1"/>
          </p:nvSpPr>
          <p:spPr>
            <a:xfrm>
              <a:off x="4267514"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6" name="Shape 28"/>
            <p:cNvSpPr/>
            <p:nvPr userDrawn="1"/>
          </p:nvSpPr>
          <p:spPr>
            <a:xfrm>
              <a:off x="7910177"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7" name="Shape 29"/>
            <p:cNvSpPr/>
            <p:nvPr userDrawn="1"/>
          </p:nvSpPr>
          <p:spPr>
            <a:xfrm>
              <a:off x="8155071" y="377825"/>
              <a:ext cx="0" cy="6096000"/>
            </a:xfrm>
            <a:custGeom>
              <a:avLst/>
              <a:gdLst/>
              <a:ahLst/>
              <a:cxnLst/>
              <a:rect l="0" t="0" r="0" b="0"/>
              <a:pathLst>
                <a:path h="6096000">
                  <a:moveTo>
                    <a:pt x="0" y="6096000"/>
                  </a:moveTo>
                  <a:lnTo>
                    <a:pt x="0" y="0"/>
                  </a:lnTo>
                </a:path>
              </a:pathLst>
            </a:custGeom>
            <a:ln w="6350" cap="flat">
              <a:solidFill>
                <a:schemeClr val="accent3"/>
              </a:solidFill>
              <a:miter lim="100000"/>
            </a:ln>
          </p:spPr>
          <p:style>
            <a:lnRef idx="1">
              <a:srgbClr val="000000"/>
            </a:lnRef>
            <a:fillRef idx="0">
              <a:srgbClr val="000000">
                <a:alpha val="0"/>
              </a:srgbClr>
            </a:fillRef>
            <a:effectRef idx="0">
              <a:scrgbClr r="0" g="0" b="0"/>
            </a:effectRef>
            <a:fontRef idx="none"/>
          </p:style>
          <p:txBody>
            <a:bodyPr/>
            <a:lstStyle/>
            <a:p>
              <a:endParaRPr lang="en-GB"/>
            </a:p>
          </p:txBody>
        </p:sp>
        <p:sp>
          <p:nvSpPr>
            <p:cNvPr id="68" name="Shape 30"/>
            <p:cNvSpPr/>
            <p:nvPr userDrawn="1"/>
          </p:nvSpPr>
          <p:spPr>
            <a:xfrm>
              <a:off x="377829" y="14287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69" name="Shape 31"/>
            <p:cNvSpPr/>
            <p:nvPr userDrawn="1"/>
          </p:nvSpPr>
          <p:spPr>
            <a:xfrm>
              <a:off x="377829" y="12065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0" name="Shape 32"/>
            <p:cNvSpPr/>
            <p:nvPr userDrawn="1"/>
          </p:nvSpPr>
          <p:spPr>
            <a:xfrm>
              <a:off x="377829" y="35369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1" name="Shape 33"/>
            <p:cNvSpPr/>
            <p:nvPr userDrawn="1"/>
          </p:nvSpPr>
          <p:spPr>
            <a:xfrm>
              <a:off x="377829" y="33147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2" name="Shape 34"/>
            <p:cNvSpPr/>
            <p:nvPr userDrawn="1"/>
          </p:nvSpPr>
          <p:spPr>
            <a:xfrm>
              <a:off x="377829" y="24828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3" name="Shape 35"/>
            <p:cNvSpPr/>
            <p:nvPr userDrawn="1"/>
          </p:nvSpPr>
          <p:spPr>
            <a:xfrm>
              <a:off x="377829" y="22606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4" name="Shape 36"/>
            <p:cNvSpPr/>
            <p:nvPr userDrawn="1"/>
          </p:nvSpPr>
          <p:spPr>
            <a:xfrm>
              <a:off x="377829" y="45910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5" name="Shape 37"/>
            <p:cNvSpPr/>
            <p:nvPr userDrawn="1"/>
          </p:nvSpPr>
          <p:spPr>
            <a:xfrm>
              <a:off x="377829" y="43688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6" name="Shape 38"/>
            <p:cNvSpPr/>
            <p:nvPr userDrawn="1"/>
          </p:nvSpPr>
          <p:spPr>
            <a:xfrm>
              <a:off x="314329" y="564515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sp>
          <p:nvSpPr>
            <p:cNvPr id="77" name="Shape 39"/>
            <p:cNvSpPr/>
            <p:nvPr userDrawn="1"/>
          </p:nvSpPr>
          <p:spPr>
            <a:xfrm>
              <a:off x="314329" y="5422900"/>
              <a:ext cx="11433683" cy="0"/>
            </a:xfrm>
            <a:custGeom>
              <a:avLst/>
              <a:gdLst/>
              <a:ahLst/>
              <a:cxnLst/>
              <a:rect l="0" t="0" r="0" b="0"/>
              <a:pathLst>
                <a:path w="11433683">
                  <a:moveTo>
                    <a:pt x="11433683" y="0"/>
                  </a:moveTo>
                  <a:lnTo>
                    <a:pt x="0" y="0"/>
                  </a:lnTo>
                </a:path>
              </a:pathLst>
            </a:custGeom>
            <a:ln w="3175" cap="flat">
              <a:solidFill>
                <a:schemeClr val="accent3"/>
              </a:solidFill>
              <a:miter lim="100000"/>
            </a:ln>
          </p:spPr>
          <p:style>
            <a:lnRef idx="1">
              <a:srgbClr val="7F7F7F"/>
            </a:lnRef>
            <a:fillRef idx="0">
              <a:srgbClr val="000000">
                <a:alpha val="0"/>
              </a:srgbClr>
            </a:fillRef>
            <a:effectRef idx="0">
              <a:scrgbClr r="0" g="0" b="0"/>
            </a:effectRef>
            <a:fontRef idx="none"/>
          </p:style>
          <p:txBody>
            <a:bodyPr/>
            <a:lstStyle/>
            <a:p>
              <a:endParaRPr lang="en-GB"/>
            </a:p>
          </p:txBody>
        </p:sp>
      </p:grpSp>
      <p:sp>
        <p:nvSpPr>
          <p:cNvPr id="3" name="Ox_Placeholder"/>
          <p:cNvSpPr>
            <a:spLocks noGrp="1"/>
          </p:cNvSpPr>
          <p:nvPr>
            <p:ph sz="quarter" idx="10" hasCustomPrompt="1"/>
          </p:nvPr>
        </p:nvSpPr>
        <p:spPr>
          <a:xfrm>
            <a:off x="5336380" y="1138664"/>
            <a:ext cx="6632835" cy="5325636"/>
          </a:xfrm>
        </p:spPr>
        <p:txBody>
          <a:bodyPr/>
          <a:lstStyle>
            <a:lvl1pPr>
              <a:lnSpc>
                <a:spcPts val="1900"/>
              </a:lnSpc>
              <a:defRPr sz="1650" b="1">
                <a:solidFill>
                  <a:schemeClr val="accent2"/>
                </a:solidFill>
              </a:defRPr>
            </a:lvl1pPr>
            <a:lvl2pPr>
              <a:lnSpc>
                <a:spcPts val="1900"/>
              </a:lnSpc>
              <a:defRPr sz="1650"/>
            </a:lvl2pPr>
            <a:lvl3pPr marL="288925" indent="-288925">
              <a:lnSpc>
                <a:spcPts val="1900"/>
              </a:lnSpc>
              <a:buFont typeface="Arial" panose="020B0604020202020204" pitchFamily="34" charset="0"/>
              <a:buChar char="•"/>
              <a:defRPr sz="1650"/>
            </a:lvl3pPr>
            <a:lvl4pPr marL="577850" indent="-287338">
              <a:lnSpc>
                <a:spcPts val="1900"/>
              </a:lnSpc>
              <a:buFont typeface="Arial" panose="020B0604020202020204" pitchFamily="34" charset="0"/>
              <a:buChar char="•"/>
              <a:defRPr sz="1650"/>
            </a:lvl4pPr>
            <a:lvl5pPr marL="866775" indent="-288925">
              <a:lnSpc>
                <a:spcPts val="1900"/>
              </a:lnSpc>
              <a:buFont typeface="Arial" panose="020B0604020202020204" pitchFamily="34" charset="0"/>
              <a:buChar char="•"/>
              <a:defRPr sz="1650"/>
            </a:lvl5pPr>
          </a:lstStyle>
          <a:p>
            <a:pPr lvl="0"/>
            <a:r>
              <a:rPr lang="en-US" dirty="0"/>
              <a:t>Title</a:t>
            </a:r>
          </a:p>
          <a:p>
            <a:pPr lvl="1"/>
            <a:r>
              <a:rPr lang="en-US" dirty="0"/>
              <a:t>Text</a:t>
            </a:r>
          </a:p>
          <a:p>
            <a:pPr lvl="2"/>
            <a:r>
              <a:rPr lang="en-US" dirty="0"/>
              <a:t>Third level</a:t>
            </a:r>
          </a:p>
          <a:p>
            <a:pPr lvl="3"/>
            <a:r>
              <a:rPr lang="en-US" dirty="0"/>
              <a:t>Fourth level</a:t>
            </a:r>
          </a:p>
          <a:p>
            <a:pPr lvl="4"/>
            <a:r>
              <a:rPr lang="en-US" dirty="0"/>
              <a:t>Fifth level</a:t>
            </a:r>
            <a:endParaRPr lang="en-GB" dirty="0"/>
          </a:p>
        </p:txBody>
      </p:sp>
      <p:sp>
        <p:nvSpPr>
          <p:cNvPr id="111" name="Date Placeholder 3"/>
          <p:cNvSpPr>
            <a:spLocks noGrp="1"/>
          </p:cNvSpPr>
          <p:nvPr>
            <p:ph type="dt" sz="half" idx="2"/>
          </p:nvPr>
        </p:nvSpPr>
        <p:spPr>
          <a:xfrm>
            <a:off x="4160813" y="185353"/>
            <a:ext cx="1800000" cy="265523"/>
          </a:xfrm>
          <a:prstGeom prst="rect">
            <a:avLst/>
          </a:prstGeom>
        </p:spPr>
        <p:txBody>
          <a:bodyPr vert="horz" lIns="91440" tIns="45720" rIns="91440" bIns="45720" rtlCol="0" anchor="b"/>
          <a:lstStyle>
            <a:lvl1pPr algn="l">
              <a:lnSpc>
                <a:spcPts val="900"/>
              </a:lnSpc>
              <a:defRPr sz="800">
                <a:solidFill>
                  <a:schemeClr val="accent2"/>
                </a:solidFill>
              </a:defRPr>
            </a:lvl1pPr>
          </a:lstStyle>
          <a:p>
            <a:fld id="{36C55334-1A64-4669-AB39-399A59C76AD6}" type="datetime4">
              <a:rPr lang="en-GB" smtClean="0"/>
              <a:pPr/>
              <a:t>22 April 2026</a:t>
            </a:fld>
            <a:endParaRPr lang="en-GB" dirty="0"/>
          </a:p>
        </p:txBody>
      </p:sp>
      <p:sp>
        <p:nvSpPr>
          <p:cNvPr id="112" name="Footer Placeholder 4"/>
          <p:cNvSpPr>
            <a:spLocks noGrp="1"/>
          </p:cNvSpPr>
          <p:nvPr>
            <p:ph type="ftr" sz="quarter" idx="3"/>
          </p:nvPr>
        </p:nvSpPr>
        <p:spPr>
          <a:xfrm>
            <a:off x="1257225" y="184476"/>
            <a:ext cx="2805361"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Title</a:t>
            </a:r>
            <a:endParaRPr lang="en-GB" dirty="0"/>
          </a:p>
        </p:txBody>
      </p:sp>
      <p:sp>
        <p:nvSpPr>
          <p:cNvPr id="113" name="Slide Number Placeholder 5"/>
          <p:cNvSpPr>
            <a:spLocks noGrp="1"/>
          </p:cNvSpPr>
          <p:nvPr>
            <p:ph type="sldNum" sz="quarter" idx="4"/>
          </p:nvPr>
        </p:nvSpPr>
        <p:spPr>
          <a:xfrm>
            <a:off x="295324" y="188709"/>
            <a:ext cx="720000" cy="266400"/>
          </a:xfrm>
          <a:prstGeom prst="rect">
            <a:avLst/>
          </a:prstGeom>
        </p:spPr>
        <p:txBody>
          <a:bodyPr vert="horz" lIns="91440" tIns="45720" rIns="91440" bIns="45720" rtlCol="0" anchor="b"/>
          <a:lstStyle>
            <a:lvl1pPr algn="l">
              <a:lnSpc>
                <a:spcPts val="9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8" name="TextBox 7">
            <a:extLst>
              <a:ext uri="{FF2B5EF4-FFF2-40B4-BE49-F238E27FC236}">
                <a16:creationId xmlns:a16="http://schemas.microsoft.com/office/drawing/2014/main" id="{46A10E10-707E-14F5-1871-4510DBB07443}"/>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Tree>
    <p:extLst>
      <p:ext uri="{BB962C8B-B14F-4D97-AF65-F5344CB8AC3E}">
        <p14:creationId xmlns:p14="http://schemas.microsoft.com/office/powerpoint/2010/main" val="95118004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s - large text">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6CD7413-5580-9DCF-B995-2C2352EA0FD3}"/>
              </a:ext>
            </a:extLst>
          </p:cNvPr>
          <p:cNvSpPr>
            <a:spLocks noGrp="1"/>
          </p:cNvSpPr>
          <p:nvPr>
            <p:ph type="dt" sz="half" idx="10"/>
          </p:nvPr>
        </p:nvSpPr>
        <p:spPr/>
        <p:txBody>
          <a:bodyPr/>
          <a:lstStyle>
            <a:lvl1pPr>
              <a:defRPr>
                <a:solidFill>
                  <a:schemeClr val="accent2"/>
                </a:solidFill>
              </a:defRPr>
            </a:lvl1pPr>
          </a:lstStyle>
          <a:p>
            <a:fld id="{A394654E-65A6-4098-80E2-19D649179BBD}" type="datetime4">
              <a:rPr lang="en-GB" smtClean="0"/>
              <a:pPr/>
              <a:t>22 April 2026</a:t>
            </a:fld>
            <a:endParaRPr lang="en-GB" dirty="0"/>
          </a:p>
        </p:txBody>
      </p:sp>
      <p:sp>
        <p:nvSpPr>
          <p:cNvPr id="4" name="Footer Placeholder 3">
            <a:extLst>
              <a:ext uri="{FF2B5EF4-FFF2-40B4-BE49-F238E27FC236}">
                <a16:creationId xmlns:a16="http://schemas.microsoft.com/office/drawing/2014/main" id="{587E944C-CA48-D618-1FD4-7B645538245B}"/>
              </a:ext>
            </a:extLst>
          </p:cNvPr>
          <p:cNvSpPr>
            <a:spLocks noGrp="1"/>
          </p:cNvSpPr>
          <p:nvPr>
            <p:ph type="ftr" sz="quarter" idx="11"/>
          </p:nvPr>
        </p:nvSpPr>
        <p:spPr/>
        <p:txBody>
          <a:bodyPr/>
          <a:lstStyle>
            <a:lvl1pPr>
              <a:defRPr>
                <a:solidFill>
                  <a:schemeClr val="accent2"/>
                </a:solidFill>
              </a:defRPr>
            </a:lvl1pPr>
          </a:lstStyle>
          <a:p>
            <a:r>
              <a:rPr lang="en-GB"/>
              <a:t>Title</a:t>
            </a:r>
            <a:endParaRPr lang="en-GB" dirty="0"/>
          </a:p>
        </p:txBody>
      </p:sp>
      <p:sp>
        <p:nvSpPr>
          <p:cNvPr id="5" name="Slide Number Placeholder 4">
            <a:extLst>
              <a:ext uri="{FF2B5EF4-FFF2-40B4-BE49-F238E27FC236}">
                <a16:creationId xmlns:a16="http://schemas.microsoft.com/office/drawing/2014/main" id="{8AAEA636-3C69-1A29-A95E-EF332C8EC3FC}"/>
              </a:ext>
            </a:extLst>
          </p:cNvPr>
          <p:cNvSpPr>
            <a:spLocks noGrp="1"/>
          </p:cNvSpPr>
          <p:nvPr>
            <p:ph type="sldNum" sz="quarter" idx="12"/>
          </p:nvPr>
        </p:nvSpPr>
        <p:spPr/>
        <p:txBody>
          <a:bodyPr/>
          <a:lstStyle>
            <a:lvl1pPr>
              <a:defRPr>
                <a:solidFill>
                  <a:schemeClr val="accent2"/>
                </a:solidFill>
              </a:defRPr>
            </a:lvl1pPr>
          </a:lstStyle>
          <a:p>
            <a:r>
              <a:rPr lang="en-GB"/>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6C95E130-C67A-E4D0-CCA5-64DB5F319747}"/>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8" name="Content Placeholder 7">
            <a:extLst>
              <a:ext uri="{FF2B5EF4-FFF2-40B4-BE49-F238E27FC236}">
                <a16:creationId xmlns:a16="http://schemas.microsoft.com/office/drawing/2014/main" id="{706EF8C5-5EB0-DCCE-6667-D433389D1A9F}"/>
              </a:ext>
            </a:extLst>
          </p:cNvPr>
          <p:cNvSpPr>
            <a:spLocks noGrp="1"/>
          </p:cNvSpPr>
          <p:nvPr>
            <p:ph sz="quarter" idx="13" hasCustomPrompt="1"/>
          </p:nvPr>
        </p:nvSpPr>
        <p:spPr>
          <a:xfrm>
            <a:off x="373923" y="2912822"/>
            <a:ext cx="3690938" cy="1201737"/>
          </a:xfrm>
        </p:spPr>
        <p:txBody>
          <a:bodyPr/>
          <a:lstStyle>
            <a:lvl1pPr>
              <a:lnSpc>
                <a:spcPts val="1900"/>
              </a:lnSpc>
              <a:defRPr sz="1650">
                <a:latin typeface="+mn-lt"/>
              </a:defRPr>
            </a:lvl1pPr>
            <a:lvl2pPr marL="284163" indent="-284163">
              <a:lnSpc>
                <a:spcPts val="1900"/>
              </a:lnSpc>
              <a:buFont typeface="Arial" panose="020B0604020202020204" pitchFamily="34" charset="0"/>
              <a:buChar char="•"/>
              <a:defRPr sz="1650">
                <a:latin typeface="+mn-lt"/>
              </a:defRPr>
            </a:lvl2pPr>
            <a:lvl3pPr marL="579438" indent="-279400">
              <a:lnSpc>
                <a:spcPts val="1900"/>
              </a:lnSpc>
              <a:buFont typeface="Arial" panose="020B0604020202020204" pitchFamily="34" charset="0"/>
              <a:buChar char="•"/>
              <a:defRPr sz="1650">
                <a:latin typeface="+mn-lt"/>
              </a:defRPr>
            </a:lvl3pPr>
            <a:lvl4pPr marL="893763" indent="-288925">
              <a:buFont typeface="Arial" panose="020B0604020202020204" pitchFamily="34" charset="0"/>
              <a:buChar char="•"/>
              <a:defRPr sz="1650">
                <a:latin typeface="+mn-lt"/>
              </a:defRPr>
            </a:lvl4pPr>
            <a:lvl5pPr marL="1185863" indent="-292100">
              <a:buFont typeface="Arial" panose="020B0604020202020204" pitchFamily="34" charset="0"/>
              <a:buChar char="•"/>
              <a:defRPr sz="165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4" name="Text Placeholder 13">
            <a:extLst>
              <a:ext uri="{FF2B5EF4-FFF2-40B4-BE49-F238E27FC236}">
                <a16:creationId xmlns:a16="http://schemas.microsoft.com/office/drawing/2014/main" id="{F88E56E7-9F67-0795-3761-74944706A947}"/>
              </a:ext>
            </a:extLst>
          </p:cNvPr>
          <p:cNvSpPr>
            <a:spLocks noGrp="1"/>
          </p:cNvSpPr>
          <p:nvPr>
            <p:ph type="body" sz="quarter" idx="15" hasCustomPrompt="1"/>
          </p:nvPr>
        </p:nvSpPr>
        <p:spPr>
          <a:xfrm>
            <a:off x="373923" y="1134854"/>
            <a:ext cx="5620477" cy="506412"/>
          </a:xfrm>
        </p:spPr>
        <p:txBody>
          <a:bodyPr/>
          <a:lstStyle>
            <a:lvl1pPr>
              <a:lnSpc>
                <a:spcPts val="1900"/>
              </a:lnSpc>
              <a:defRPr sz="1650" b="1">
                <a:solidFill>
                  <a:schemeClr val="accent2"/>
                </a:solidFill>
              </a:defRPr>
            </a:lvl1pPr>
            <a:lvl2pPr>
              <a:lnSpc>
                <a:spcPts val="1900"/>
              </a:lnSpc>
              <a:defRPr sz="1650">
                <a:solidFill>
                  <a:schemeClr val="accent2"/>
                </a:solidFill>
              </a:defRPr>
            </a:lvl2pPr>
            <a:lvl3pPr marL="290513" indent="-290513">
              <a:lnSpc>
                <a:spcPts val="1900"/>
              </a:lnSpc>
              <a:buFont typeface="Arial" panose="020B0604020202020204" pitchFamily="34" charset="0"/>
              <a:buChar char="•"/>
              <a:defRPr sz="1650">
                <a:solidFill>
                  <a:schemeClr val="accent2"/>
                </a:solidFill>
              </a:defRPr>
            </a:lvl3pPr>
            <a:lvl4pPr marL="566738" indent="-282575">
              <a:lnSpc>
                <a:spcPts val="1900"/>
              </a:lnSpc>
              <a:buFont typeface="Arial" panose="020B0604020202020204" pitchFamily="34" charset="0"/>
              <a:buChar char="•"/>
              <a:defRPr sz="1650">
                <a:solidFill>
                  <a:schemeClr val="accent2"/>
                </a:solidFill>
              </a:defRPr>
            </a:lvl4pPr>
            <a:lvl5pPr marL="852488" indent="-279400">
              <a:lnSpc>
                <a:spcPts val="1900"/>
              </a:lnSpc>
              <a:buFont typeface="Arial" panose="020B0604020202020204" pitchFamily="34" charset="0"/>
              <a:buChar char="•"/>
              <a:defRPr sz="1650">
                <a:solidFill>
                  <a:schemeClr val="accent2"/>
                </a:solidFill>
              </a:defRPr>
            </a:lvl5pPr>
          </a:lstStyle>
          <a:p>
            <a:pPr lvl="0"/>
            <a:r>
              <a:rPr lang="en-GB" dirty="0"/>
              <a:t>Title</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Content Placeholder 7">
            <a:extLst>
              <a:ext uri="{FF2B5EF4-FFF2-40B4-BE49-F238E27FC236}">
                <a16:creationId xmlns:a16="http://schemas.microsoft.com/office/drawing/2014/main" id="{103081E3-F368-4099-AA4B-74A0466552B2}"/>
              </a:ext>
            </a:extLst>
          </p:cNvPr>
          <p:cNvSpPr>
            <a:spLocks noGrp="1"/>
          </p:cNvSpPr>
          <p:nvPr>
            <p:ph sz="quarter" idx="16" hasCustomPrompt="1"/>
          </p:nvPr>
        </p:nvSpPr>
        <p:spPr>
          <a:xfrm>
            <a:off x="4253706" y="2912822"/>
            <a:ext cx="3690938" cy="1201737"/>
          </a:xfrm>
        </p:spPr>
        <p:txBody>
          <a:bodyPr/>
          <a:lstStyle>
            <a:lvl1pPr>
              <a:lnSpc>
                <a:spcPts val="1900"/>
              </a:lnSpc>
              <a:defRPr sz="1650">
                <a:latin typeface="+mn-lt"/>
              </a:defRPr>
            </a:lvl1pPr>
            <a:lvl2pPr marL="284163" indent="-284163">
              <a:lnSpc>
                <a:spcPts val="1900"/>
              </a:lnSpc>
              <a:buFont typeface="Arial" panose="020B0604020202020204" pitchFamily="34" charset="0"/>
              <a:buChar char="•"/>
              <a:defRPr sz="1650">
                <a:latin typeface="+mn-lt"/>
              </a:defRPr>
            </a:lvl2pPr>
            <a:lvl3pPr marL="579438" indent="-279400">
              <a:lnSpc>
                <a:spcPts val="1900"/>
              </a:lnSpc>
              <a:buFont typeface="Arial" panose="020B0604020202020204" pitchFamily="34" charset="0"/>
              <a:buChar char="•"/>
              <a:defRPr sz="1650">
                <a:latin typeface="+mn-lt"/>
              </a:defRPr>
            </a:lvl3pPr>
            <a:lvl4pPr marL="893763" indent="-288925">
              <a:buFont typeface="Arial" panose="020B0604020202020204" pitchFamily="34" charset="0"/>
              <a:buChar char="•"/>
              <a:defRPr sz="1650">
                <a:latin typeface="+mn-lt"/>
              </a:defRPr>
            </a:lvl4pPr>
            <a:lvl5pPr marL="1185863" indent="-292100">
              <a:buFont typeface="Arial" panose="020B0604020202020204" pitchFamily="34" charset="0"/>
              <a:buChar char="•"/>
              <a:defRPr sz="165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39215700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 small text">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6CD7413-5580-9DCF-B995-2C2352EA0FD3}"/>
              </a:ext>
            </a:extLst>
          </p:cNvPr>
          <p:cNvSpPr>
            <a:spLocks noGrp="1"/>
          </p:cNvSpPr>
          <p:nvPr>
            <p:ph type="dt" sz="half" idx="10"/>
          </p:nvPr>
        </p:nvSpPr>
        <p:spPr/>
        <p:txBody>
          <a:bodyPr/>
          <a:lstStyle>
            <a:lvl1pPr>
              <a:defRPr>
                <a:solidFill>
                  <a:schemeClr val="accent2"/>
                </a:solidFill>
              </a:defRPr>
            </a:lvl1pPr>
          </a:lstStyle>
          <a:p>
            <a:fld id="{E83566DC-8307-47BE-A65B-2EC889D5EC08}" type="datetime4">
              <a:rPr lang="en-GB" smtClean="0"/>
              <a:pPr/>
              <a:t>22 April 2026</a:t>
            </a:fld>
            <a:endParaRPr lang="en-GB" dirty="0"/>
          </a:p>
        </p:txBody>
      </p:sp>
      <p:sp>
        <p:nvSpPr>
          <p:cNvPr id="4" name="Footer Placeholder 3">
            <a:extLst>
              <a:ext uri="{FF2B5EF4-FFF2-40B4-BE49-F238E27FC236}">
                <a16:creationId xmlns:a16="http://schemas.microsoft.com/office/drawing/2014/main" id="{587E944C-CA48-D618-1FD4-7B645538245B}"/>
              </a:ext>
            </a:extLst>
          </p:cNvPr>
          <p:cNvSpPr>
            <a:spLocks noGrp="1"/>
          </p:cNvSpPr>
          <p:nvPr>
            <p:ph type="ftr" sz="quarter" idx="11"/>
          </p:nvPr>
        </p:nvSpPr>
        <p:spPr/>
        <p:txBody>
          <a:bodyPr/>
          <a:lstStyle>
            <a:lvl1pPr>
              <a:defRPr>
                <a:solidFill>
                  <a:schemeClr val="accent2"/>
                </a:solidFill>
              </a:defRPr>
            </a:lvl1pPr>
          </a:lstStyle>
          <a:p>
            <a:r>
              <a:rPr lang="en-GB"/>
              <a:t>Title</a:t>
            </a:r>
            <a:endParaRPr lang="en-GB" dirty="0"/>
          </a:p>
        </p:txBody>
      </p:sp>
      <p:sp>
        <p:nvSpPr>
          <p:cNvPr id="5" name="Slide Number Placeholder 4">
            <a:extLst>
              <a:ext uri="{FF2B5EF4-FFF2-40B4-BE49-F238E27FC236}">
                <a16:creationId xmlns:a16="http://schemas.microsoft.com/office/drawing/2014/main" id="{8AAEA636-3C69-1A29-A95E-EF332C8EC3FC}"/>
              </a:ext>
            </a:extLst>
          </p:cNvPr>
          <p:cNvSpPr>
            <a:spLocks noGrp="1"/>
          </p:cNvSpPr>
          <p:nvPr>
            <p:ph type="sldNum" sz="quarter" idx="12"/>
          </p:nvPr>
        </p:nvSpPr>
        <p:spPr/>
        <p:txBody>
          <a:bodyPr/>
          <a:lstStyle>
            <a:lvl1pPr>
              <a:defRPr>
                <a:solidFill>
                  <a:schemeClr val="accent2"/>
                </a:solidFill>
              </a:defRPr>
            </a:lvl1pPr>
          </a:lstStyle>
          <a:p>
            <a:r>
              <a:rPr lang="en-GB"/>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6C95E130-C67A-E4D0-CCA5-64DB5F319747}"/>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17" name="Content Placeholder 11">
            <a:extLst>
              <a:ext uri="{FF2B5EF4-FFF2-40B4-BE49-F238E27FC236}">
                <a16:creationId xmlns:a16="http://schemas.microsoft.com/office/drawing/2014/main" id="{43D4F66A-4C25-AF62-B168-781BBE1FAFDC}"/>
              </a:ext>
            </a:extLst>
          </p:cNvPr>
          <p:cNvSpPr>
            <a:spLocks noGrp="1"/>
          </p:cNvSpPr>
          <p:nvPr>
            <p:ph sz="quarter" idx="17" hasCustomPrompt="1"/>
          </p:nvPr>
        </p:nvSpPr>
        <p:spPr>
          <a:xfrm>
            <a:off x="374650" y="2913063"/>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11">
            <a:extLst>
              <a:ext uri="{FF2B5EF4-FFF2-40B4-BE49-F238E27FC236}">
                <a16:creationId xmlns:a16="http://schemas.microsoft.com/office/drawing/2014/main" id="{0CCD1C22-1507-214C-99E8-FA6E06F68DC6}"/>
              </a:ext>
            </a:extLst>
          </p:cNvPr>
          <p:cNvSpPr>
            <a:spLocks noGrp="1"/>
          </p:cNvSpPr>
          <p:nvPr>
            <p:ph sz="quarter" idx="18" hasCustomPrompt="1"/>
          </p:nvPr>
        </p:nvSpPr>
        <p:spPr>
          <a:xfrm>
            <a:off x="3281363" y="2913063"/>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ext Placeholder 13">
            <a:extLst>
              <a:ext uri="{FF2B5EF4-FFF2-40B4-BE49-F238E27FC236}">
                <a16:creationId xmlns:a16="http://schemas.microsoft.com/office/drawing/2014/main" id="{DE9E4CC0-048C-C7F3-95DF-405FEC652031}"/>
              </a:ext>
            </a:extLst>
          </p:cNvPr>
          <p:cNvSpPr>
            <a:spLocks noGrp="1"/>
          </p:cNvSpPr>
          <p:nvPr>
            <p:ph type="body" sz="quarter" idx="15" hasCustomPrompt="1"/>
          </p:nvPr>
        </p:nvSpPr>
        <p:spPr>
          <a:xfrm>
            <a:off x="373923" y="1134854"/>
            <a:ext cx="5620477" cy="506412"/>
          </a:xfrm>
        </p:spPr>
        <p:txBody>
          <a:bodyPr/>
          <a:lstStyle>
            <a:lvl1pPr>
              <a:lnSpc>
                <a:spcPts val="1900"/>
              </a:lnSpc>
              <a:defRPr sz="1650" b="1">
                <a:solidFill>
                  <a:schemeClr val="accent2"/>
                </a:solidFill>
              </a:defRPr>
            </a:lvl1pPr>
            <a:lvl2pPr>
              <a:lnSpc>
                <a:spcPts val="1900"/>
              </a:lnSpc>
              <a:defRPr sz="1650">
                <a:solidFill>
                  <a:schemeClr val="accent2"/>
                </a:solidFill>
              </a:defRPr>
            </a:lvl2pPr>
            <a:lvl3pPr marL="290513" indent="-290513">
              <a:lnSpc>
                <a:spcPts val="1900"/>
              </a:lnSpc>
              <a:buFont typeface="Arial" panose="020B0604020202020204" pitchFamily="34" charset="0"/>
              <a:buChar char="•"/>
              <a:defRPr sz="1650">
                <a:solidFill>
                  <a:schemeClr val="accent2"/>
                </a:solidFill>
              </a:defRPr>
            </a:lvl3pPr>
            <a:lvl4pPr marL="566738" indent="-282575">
              <a:lnSpc>
                <a:spcPts val="1900"/>
              </a:lnSpc>
              <a:buFont typeface="Arial" panose="020B0604020202020204" pitchFamily="34" charset="0"/>
              <a:buChar char="•"/>
              <a:defRPr sz="1650">
                <a:solidFill>
                  <a:schemeClr val="accent2"/>
                </a:solidFill>
              </a:defRPr>
            </a:lvl4pPr>
            <a:lvl5pPr marL="852488" indent="-279400">
              <a:lnSpc>
                <a:spcPts val="1900"/>
              </a:lnSpc>
              <a:buFont typeface="Arial" panose="020B0604020202020204" pitchFamily="34" charset="0"/>
              <a:buChar char="•"/>
              <a:defRPr sz="1650">
                <a:solidFill>
                  <a:schemeClr val="accent2"/>
                </a:solidFill>
              </a:defRPr>
            </a:lvl5pPr>
          </a:lstStyle>
          <a:p>
            <a:pPr lvl="0"/>
            <a:r>
              <a:rPr lang="en-GB" dirty="0"/>
              <a:t>Title</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31232422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lumns - small text">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6CD7413-5580-9DCF-B995-2C2352EA0FD3}"/>
              </a:ext>
            </a:extLst>
          </p:cNvPr>
          <p:cNvSpPr>
            <a:spLocks noGrp="1"/>
          </p:cNvSpPr>
          <p:nvPr>
            <p:ph type="dt" sz="half" idx="10"/>
          </p:nvPr>
        </p:nvSpPr>
        <p:spPr/>
        <p:txBody>
          <a:bodyPr/>
          <a:lstStyle/>
          <a:p>
            <a:fld id="{75EC733E-40A9-4FF5-A345-26D493638C39}" type="datetime4">
              <a:rPr lang="en-GB" smtClean="0"/>
              <a:t>22 April 2026</a:t>
            </a:fld>
            <a:endParaRPr lang="en-GB" dirty="0"/>
          </a:p>
        </p:txBody>
      </p:sp>
      <p:sp>
        <p:nvSpPr>
          <p:cNvPr id="4" name="Footer Placeholder 3">
            <a:extLst>
              <a:ext uri="{FF2B5EF4-FFF2-40B4-BE49-F238E27FC236}">
                <a16:creationId xmlns:a16="http://schemas.microsoft.com/office/drawing/2014/main" id="{587E944C-CA48-D618-1FD4-7B645538245B}"/>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8AAEA636-3C69-1A29-A95E-EF332C8EC3FC}"/>
              </a:ext>
            </a:extLst>
          </p:cNvPr>
          <p:cNvSpPr>
            <a:spLocks noGrp="1"/>
          </p:cNvSpPr>
          <p:nvPr>
            <p:ph type="sldNum" sz="quarter" idx="12"/>
          </p:nvPr>
        </p:nvSpPr>
        <p:spPr/>
        <p:txBody>
          <a:bodyPr/>
          <a:lstStyle/>
          <a:p>
            <a:r>
              <a:rPr lang="en-GB" dirty="0"/>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6C95E130-C67A-E4D0-CCA5-64DB5F319747}"/>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22" name="Content Placeholder 11">
            <a:extLst>
              <a:ext uri="{FF2B5EF4-FFF2-40B4-BE49-F238E27FC236}">
                <a16:creationId xmlns:a16="http://schemas.microsoft.com/office/drawing/2014/main" id="{5B874333-D980-B3AA-7DD8-B5A247CAAE94}"/>
              </a:ext>
            </a:extLst>
          </p:cNvPr>
          <p:cNvSpPr>
            <a:spLocks noGrp="1"/>
          </p:cNvSpPr>
          <p:nvPr>
            <p:ph sz="quarter" idx="17" hasCustomPrompt="1"/>
          </p:nvPr>
        </p:nvSpPr>
        <p:spPr>
          <a:xfrm>
            <a:off x="374650" y="2913063"/>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3" name="Content Placeholder 11">
            <a:extLst>
              <a:ext uri="{FF2B5EF4-FFF2-40B4-BE49-F238E27FC236}">
                <a16:creationId xmlns:a16="http://schemas.microsoft.com/office/drawing/2014/main" id="{1F5FDFE2-2F91-6A72-84F8-1AE03520DC54}"/>
              </a:ext>
            </a:extLst>
          </p:cNvPr>
          <p:cNvSpPr>
            <a:spLocks noGrp="1"/>
          </p:cNvSpPr>
          <p:nvPr>
            <p:ph sz="quarter" idx="18" hasCustomPrompt="1"/>
          </p:nvPr>
        </p:nvSpPr>
        <p:spPr>
          <a:xfrm>
            <a:off x="3281363" y="2913063"/>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4" name="Content Placeholder 11">
            <a:extLst>
              <a:ext uri="{FF2B5EF4-FFF2-40B4-BE49-F238E27FC236}">
                <a16:creationId xmlns:a16="http://schemas.microsoft.com/office/drawing/2014/main" id="{74FAB376-5DB0-118B-6620-9150A080A565}"/>
              </a:ext>
            </a:extLst>
          </p:cNvPr>
          <p:cNvSpPr>
            <a:spLocks noGrp="1"/>
          </p:cNvSpPr>
          <p:nvPr>
            <p:ph sz="quarter" idx="19" hasCustomPrompt="1"/>
          </p:nvPr>
        </p:nvSpPr>
        <p:spPr>
          <a:xfrm>
            <a:off x="6194426" y="2913063"/>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5" name="Content Placeholder 11">
            <a:extLst>
              <a:ext uri="{FF2B5EF4-FFF2-40B4-BE49-F238E27FC236}">
                <a16:creationId xmlns:a16="http://schemas.microsoft.com/office/drawing/2014/main" id="{0F7A53D8-82AE-C215-1EF4-D8F3B91869D4}"/>
              </a:ext>
            </a:extLst>
          </p:cNvPr>
          <p:cNvSpPr>
            <a:spLocks noGrp="1"/>
          </p:cNvSpPr>
          <p:nvPr>
            <p:ph sz="quarter" idx="20" hasCustomPrompt="1"/>
          </p:nvPr>
        </p:nvSpPr>
        <p:spPr>
          <a:xfrm>
            <a:off x="9101139" y="2913063"/>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6" name="Text Placeholder 13">
            <a:extLst>
              <a:ext uri="{FF2B5EF4-FFF2-40B4-BE49-F238E27FC236}">
                <a16:creationId xmlns:a16="http://schemas.microsoft.com/office/drawing/2014/main" id="{9288EB99-46E1-6259-3097-581674567424}"/>
              </a:ext>
            </a:extLst>
          </p:cNvPr>
          <p:cNvSpPr>
            <a:spLocks noGrp="1"/>
          </p:cNvSpPr>
          <p:nvPr>
            <p:ph type="body" sz="quarter" idx="15" hasCustomPrompt="1"/>
          </p:nvPr>
        </p:nvSpPr>
        <p:spPr>
          <a:xfrm>
            <a:off x="373923" y="1134854"/>
            <a:ext cx="5620477" cy="506412"/>
          </a:xfrm>
        </p:spPr>
        <p:txBody>
          <a:bodyPr/>
          <a:lstStyle>
            <a:lvl1pPr>
              <a:lnSpc>
                <a:spcPts val="1900"/>
              </a:lnSpc>
              <a:defRPr sz="1650" b="1">
                <a:solidFill>
                  <a:schemeClr val="accent2"/>
                </a:solidFill>
              </a:defRPr>
            </a:lvl1pPr>
            <a:lvl2pPr>
              <a:lnSpc>
                <a:spcPts val="1900"/>
              </a:lnSpc>
              <a:defRPr sz="1650">
                <a:solidFill>
                  <a:schemeClr val="accent2"/>
                </a:solidFill>
              </a:defRPr>
            </a:lvl2pPr>
            <a:lvl3pPr marL="290513" indent="-290513">
              <a:lnSpc>
                <a:spcPts val="1900"/>
              </a:lnSpc>
              <a:buFont typeface="Arial" panose="020B0604020202020204" pitchFamily="34" charset="0"/>
              <a:buChar char="•"/>
              <a:defRPr sz="1650">
                <a:solidFill>
                  <a:schemeClr val="accent2"/>
                </a:solidFill>
              </a:defRPr>
            </a:lvl3pPr>
            <a:lvl4pPr marL="566738" indent="-282575">
              <a:lnSpc>
                <a:spcPts val="1900"/>
              </a:lnSpc>
              <a:buFont typeface="Arial" panose="020B0604020202020204" pitchFamily="34" charset="0"/>
              <a:buChar char="•"/>
              <a:defRPr sz="1650">
                <a:solidFill>
                  <a:schemeClr val="accent2"/>
                </a:solidFill>
              </a:defRPr>
            </a:lvl4pPr>
            <a:lvl5pPr marL="852488" indent="-279400">
              <a:lnSpc>
                <a:spcPts val="1900"/>
              </a:lnSpc>
              <a:buFont typeface="Arial" panose="020B0604020202020204" pitchFamily="34" charset="0"/>
              <a:buChar char="•"/>
              <a:defRPr sz="1650">
                <a:solidFill>
                  <a:schemeClr val="accent2"/>
                </a:solidFill>
              </a:defRPr>
            </a:lvl5pPr>
          </a:lstStyle>
          <a:p>
            <a:pPr lvl="0"/>
            <a:r>
              <a:rPr lang="en-GB" dirty="0"/>
              <a:t>Title</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423298393"/>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ur columns no title">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6CD7413-5580-9DCF-B995-2C2352EA0FD3}"/>
              </a:ext>
            </a:extLst>
          </p:cNvPr>
          <p:cNvSpPr>
            <a:spLocks noGrp="1"/>
          </p:cNvSpPr>
          <p:nvPr>
            <p:ph type="dt" sz="half" idx="10"/>
          </p:nvPr>
        </p:nvSpPr>
        <p:spPr/>
        <p:txBody>
          <a:bodyPr/>
          <a:lstStyle/>
          <a:p>
            <a:fld id="{E8F9EC26-9675-4D8C-AE50-8CAB763DDD54}" type="datetime4">
              <a:rPr lang="en-GB" smtClean="0"/>
              <a:t>22 April 2026</a:t>
            </a:fld>
            <a:endParaRPr lang="en-GB" dirty="0"/>
          </a:p>
        </p:txBody>
      </p:sp>
      <p:sp>
        <p:nvSpPr>
          <p:cNvPr id="4" name="Footer Placeholder 3">
            <a:extLst>
              <a:ext uri="{FF2B5EF4-FFF2-40B4-BE49-F238E27FC236}">
                <a16:creationId xmlns:a16="http://schemas.microsoft.com/office/drawing/2014/main" id="{587E944C-CA48-D618-1FD4-7B645538245B}"/>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8AAEA636-3C69-1A29-A95E-EF332C8EC3FC}"/>
              </a:ext>
            </a:extLst>
          </p:cNvPr>
          <p:cNvSpPr>
            <a:spLocks noGrp="1"/>
          </p:cNvSpPr>
          <p:nvPr>
            <p:ph type="sldNum" sz="quarter" idx="12"/>
          </p:nvPr>
        </p:nvSpPr>
        <p:spPr/>
        <p:txBody>
          <a:bodyPr/>
          <a:lstStyle/>
          <a:p>
            <a:r>
              <a:rPr lang="en-GB" dirty="0"/>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6C95E130-C67A-E4D0-CCA5-64DB5F319747}"/>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
        <p:nvSpPr>
          <p:cNvPr id="14" name="Content Placeholder 11">
            <a:extLst>
              <a:ext uri="{FF2B5EF4-FFF2-40B4-BE49-F238E27FC236}">
                <a16:creationId xmlns:a16="http://schemas.microsoft.com/office/drawing/2014/main" id="{6C885676-5E35-7100-77EC-AD847E2B5C8E}"/>
              </a:ext>
            </a:extLst>
          </p:cNvPr>
          <p:cNvSpPr>
            <a:spLocks noGrp="1"/>
          </p:cNvSpPr>
          <p:nvPr>
            <p:ph sz="quarter" idx="17" hasCustomPrompt="1"/>
          </p:nvPr>
        </p:nvSpPr>
        <p:spPr>
          <a:xfrm>
            <a:off x="3294732" y="1155650"/>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Content Placeholder 11">
            <a:extLst>
              <a:ext uri="{FF2B5EF4-FFF2-40B4-BE49-F238E27FC236}">
                <a16:creationId xmlns:a16="http://schemas.microsoft.com/office/drawing/2014/main" id="{B4D01344-5846-94D1-D680-6AD67E83EB2A}"/>
              </a:ext>
            </a:extLst>
          </p:cNvPr>
          <p:cNvSpPr>
            <a:spLocks noGrp="1"/>
          </p:cNvSpPr>
          <p:nvPr>
            <p:ph sz="quarter" idx="18" hasCustomPrompt="1"/>
          </p:nvPr>
        </p:nvSpPr>
        <p:spPr>
          <a:xfrm>
            <a:off x="6201445" y="1155650"/>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Content Placeholder 11">
            <a:extLst>
              <a:ext uri="{FF2B5EF4-FFF2-40B4-BE49-F238E27FC236}">
                <a16:creationId xmlns:a16="http://schemas.microsoft.com/office/drawing/2014/main" id="{F49C775C-A4A9-68CF-8FB4-1A9DE0BD38D7}"/>
              </a:ext>
            </a:extLst>
          </p:cNvPr>
          <p:cNvSpPr>
            <a:spLocks noGrp="1"/>
          </p:cNvSpPr>
          <p:nvPr>
            <p:ph sz="quarter" idx="19" hasCustomPrompt="1"/>
          </p:nvPr>
        </p:nvSpPr>
        <p:spPr>
          <a:xfrm>
            <a:off x="388019" y="1155650"/>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7" name="Content Placeholder 11">
            <a:extLst>
              <a:ext uri="{FF2B5EF4-FFF2-40B4-BE49-F238E27FC236}">
                <a16:creationId xmlns:a16="http://schemas.microsoft.com/office/drawing/2014/main" id="{F0CA5196-CCF1-2D70-3FC7-F770870875D2}"/>
              </a:ext>
            </a:extLst>
          </p:cNvPr>
          <p:cNvSpPr>
            <a:spLocks noGrp="1"/>
          </p:cNvSpPr>
          <p:nvPr>
            <p:ph sz="quarter" idx="20" hasCustomPrompt="1"/>
          </p:nvPr>
        </p:nvSpPr>
        <p:spPr>
          <a:xfrm>
            <a:off x="9107686" y="1155650"/>
            <a:ext cx="2716213" cy="1201737"/>
          </a:xfrm>
        </p:spPr>
        <p:txBody>
          <a:bodyPr/>
          <a:lstStyle>
            <a:lvl1pPr>
              <a:lnSpc>
                <a:spcPts val="1200"/>
              </a:lnSpc>
              <a:defRPr sz="1000">
                <a:latin typeface="+mn-lt"/>
              </a:defRPr>
            </a:lvl1pPr>
            <a:lvl2pPr marL="139700" indent="-139700">
              <a:lnSpc>
                <a:spcPts val="1200"/>
              </a:lnSpc>
              <a:buFont typeface="Arial" panose="020B0604020202020204" pitchFamily="34" charset="0"/>
              <a:buChar char="•"/>
              <a:defRPr sz="1000">
                <a:latin typeface="+mn-lt"/>
              </a:defRPr>
            </a:lvl2pPr>
            <a:lvl3pPr marL="287338" indent="-144463">
              <a:lnSpc>
                <a:spcPts val="1200"/>
              </a:lnSpc>
              <a:defRPr sz="1000">
                <a:latin typeface="+mn-lt"/>
              </a:defRPr>
            </a:lvl3pPr>
            <a:lvl4pPr marL="433388" indent="-146050">
              <a:lnSpc>
                <a:spcPts val="1200"/>
              </a:lnSpc>
              <a:defRPr sz="1000">
                <a:latin typeface="+mn-lt"/>
              </a:defRPr>
            </a:lvl4pPr>
            <a:lvl5pPr marL="717550" indent="-288925">
              <a:lnSpc>
                <a:spcPts val="1200"/>
              </a:lnSpc>
              <a:defRPr sz="1000">
                <a:latin typeface="+mn-lt"/>
              </a:defRPr>
            </a:lvl5pPr>
          </a:lstStyle>
          <a:p>
            <a:pPr lvl="0"/>
            <a:r>
              <a:rPr lang="en-GB" dirty="0"/>
              <a:t>Text</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27596253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accent5"/>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152C46F-2778-9759-5C19-2F8AAE875BD9}"/>
              </a:ext>
            </a:extLst>
          </p:cNvPr>
          <p:cNvSpPr>
            <a:spLocks noGrp="1"/>
          </p:cNvSpPr>
          <p:nvPr>
            <p:ph type="dt" sz="half" idx="10"/>
          </p:nvPr>
        </p:nvSpPr>
        <p:spPr/>
        <p:txBody>
          <a:bodyPr/>
          <a:lstStyle/>
          <a:p>
            <a:fld id="{F327BFB2-DEFA-4BC2-A0A5-E938B419C0C5}" type="datetime4">
              <a:rPr lang="en-GB" smtClean="0"/>
              <a:t>22 April 2026</a:t>
            </a:fld>
            <a:endParaRPr lang="en-GB" dirty="0"/>
          </a:p>
        </p:txBody>
      </p:sp>
      <p:sp>
        <p:nvSpPr>
          <p:cNvPr id="4" name="Footer Placeholder 3">
            <a:extLst>
              <a:ext uri="{FF2B5EF4-FFF2-40B4-BE49-F238E27FC236}">
                <a16:creationId xmlns:a16="http://schemas.microsoft.com/office/drawing/2014/main" id="{86E1384D-CB4B-5F99-767B-C8772BA77ED1}"/>
              </a:ext>
            </a:extLst>
          </p:cNvPr>
          <p:cNvSpPr>
            <a:spLocks noGrp="1"/>
          </p:cNvSpPr>
          <p:nvPr>
            <p:ph type="ftr" sz="quarter" idx="11"/>
          </p:nvPr>
        </p:nvSpPr>
        <p:spPr/>
        <p:txBody>
          <a:bodyPr/>
          <a:lstStyle/>
          <a:p>
            <a:r>
              <a:rPr lang="en-GB"/>
              <a:t>Title</a:t>
            </a:r>
            <a:endParaRPr lang="en-GB" dirty="0"/>
          </a:p>
        </p:txBody>
      </p:sp>
      <p:sp>
        <p:nvSpPr>
          <p:cNvPr id="5" name="Slide Number Placeholder 4">
            <a:extLst>
              <a:ext uri="{FF2B5EF4-FFF2-40B4-BE49-F238E27FC236}">
                <a16:creationId xmlns:a16="http://schemas.microsoft.com/office/drawing/2014/main" id="{62559164-369A-3359-47B8-69EC6D37A7EE}"/>
              </a:ext>
            </a:extLst>
          </p:cNvPr>
          <p:cNvSpPr>
            <a:spLocks noGrp="1"/>
          </p:cNvSpPr>
          <p:nvPr>
            <p:ph type="sldNum" sz="quarter" idx="12"/>
          </p:nvPr>
        </p:nvSpPr>
        <p:spPr/>
        <p:txBody>
          <a:bodyPr/>
          <a:lstStyle/>
          <a:p>
            <a:r>
              <a:rPr lang="en-GB"/>
              <a:t>Page </a:t>
            </a:r>
            <a:fld id="{E8A31CA1-98DA-4CE7-9D33-C9D2C462D595}" type="slidenum">
              <a:rPr lang="en-GB" smtClean="0"/>
              <a:pPr/>
              <a:t>‹#›</a:t>
            </a:fld>
            <a:endParaRPr lang="en-GB" dirty="0"/>
          </a:p>
        </p:txBody>
      </p:sp>
      <p:sp>
        <p:nvSpPr>
          <p:cNvPr id="6" name="TextBox 5">
            <a:extLst>
              <a:ext uri="{FF2B5EF4-FFF2-40B4-BE49-F238E27FC236}">
                <a16:creationId xmlns:a16="http://schemas.microsoft.com/office/drawing/2014/main" id="{F5B2B835-D700-4EF0-2CC3-3347F88549BA}"/>
              </a:ext>
            </a:extLst>
          </p:cNvPr>
          <p:cNvSpPr txBox="1"/>
          <p:nvPr userDrawn="1"/>
        </p:nvSpPr>
        <p:spPr>
          <a:xfrm>
            <a:off x="10856230" y="250535"/>
            <a:ext cx="1051592" cy="207749"/>
          </a:xfrm>
          <a:prstGeom prst="rect">
            <a:avLst/>
          </a:prstGeom>
          <a:noFill/>
        </p:spPr>
        <p:txBody>
          <a:bodyPr wrap="square" lIns="0" rtlCol="0" anchor="b" anchorCtr="0">
            <a:spAutoFit/>
          </a:bodyPr>
          <a:lstStyle/>
          <a:p>
            <a:pPr algn="r">
              <a:lnSpc>
                <a:spcPts val="900"/>
              </a:lnSpc>
            </a:pPr>
            <a:r>
              <a:rPr lang="en-GB" sz="800" dirty="0">
                <a:solidFill>
                  <a:schemeClr val="accent2"/>
                </a:solidFill>
              </a:rPr>
              <a:t>fladgate.com</a:t>
            </a:r>
            <a:endParaRPr lang="en-GB" sz="800" spc="-20" baseline="0" dirty="0">
              <a:solidFill>
                <a:schemeClr val="accent2"/>
              </a:solidFill>
            </a:endParaRPr>
          </a:p>
        </p:txBody>
      </p:sp>
    </p:spTree>
    <p:extLst>
      <p:ext uri="{BB962C8B-B14F-4D97-AF65-F5344CB8AC3E}">
        <p14:creationId xmlns:p14="http://schemas.microsoft.com/office/powerpoint/2010/main" val="98778918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Pr>
        <a:solidFill>
          <a:schemeClr val="accent6"/>
        </a:solidFill>
        <a:effectLst/>
      </p:bgPr>
    </p:bg>
    <p:spTree>
      <p:nvGrpSpPr>
        <p:cNvPr id="1" name=""/>
        <p:cNvGrpSpPr/>
        <p:nvPr/>
      </p:nvGrpSpPr>
      <p:grpSpPr>
        <a:xfrm>
          <a:off x="0" y="0"/>
          <a:ext cx="0" cy="0"/>
          <a:chOff x="0" y="0"/>
          <a:chExt cx="0" cy="0"/>
        </a:xfrm>
      </p:grpSpPr>
      <p:sp>
        <p:nvSpPr>
          <p:cNvPr id="3" name="Ox_Placeholder"/>
          <p:cNvSpPr>
            <a:spLocks noGrp="1"/>
          </p:cNvSpPr>
          <p:nvPr>
            <p:ph type="body" idx="1"/>
          </p:nvPr>
        </p:nvSpPr>
        <p:spPr>
          <a:xfrm>
            <a:off x="373698" y="1102224"/>
            <a:ext cx="8563716" cy="4745676"/>
          </a:xfrm>
          <a:prstGeom prst="rect">
            <a:avLst/>
          </a:prstGeom>
        </p:spPr>
        <p:txBody>
          <a:bodyPr vert="horz" lIns="0" tIns="0" rIns="91440" bIns="45720" numCol="1" spcCol="850900" rtlCol="0">
            <a:noAutofit/>
          </a:bodyPr>
          <a:lstStyle/>
          <a:p>
            <a:pPr lvl="0"/>
            <a:r>
              <a:rPr lang="en-US" dirty="0"/>
              <a:t>Tap to enter a heading</a:t>
            </a:r>
          </a:p>
          <a:p>
            <a:pPr lvl="1"/>
            <a:r>
              <a:rPr lang="en-US" dirty="0"/>
              <a:t>Second level</a:t>
            </a:r>
          </a:p>
          <a:p>
            <a:pPr lvl="2"/>
            <a:r>
              <a:rPr lang="en-US" dirty="0"/>
              <a:t>Third level</a:t>
            </a:r>
          </a:p>
          <a:p>
            <a:pPr lvl="3"/>
            <a:r>
              <a:rPr lang="en-US" dirty="0"/>
              <a:t>Fourth level</a:t>
            </a:r>
          </a:p>
          <a:p>
            <a:pPr lvl="4"/>
            <a:r>
              <a:rPr lang="en-US" dirty="0"/>
              <a:t>Fifth level</a:t>
            </a:r>
          </a:p>
          <a:p>
            <a:pPr lvl="5"/>
            <a:r>
              <a:rPr lang="en-US" sz="1400" dirty="0"/>
              <a:t>Sixth level</a:t>
            </a:r>
            <a:endParaRPr lang="en-GB" dirty="0"/>
          </a:p>
        </p:txBody>
      </p:sp>
      <p:sp>
        <p:nvSpPr>
          <p:cNvPr id="4" name="Date Placeholder 3"/>
          <p:cNvSpPr>
            <a:spLocks noGrp="1"/>
          </p:cNvSpPr>
          <p:nvPr>
            <p:ph type="dt" sz="half" idx="2"/>
          </p:nvPr>
        </p:nvSpPr>
        <p:spPr>
          <a:xfrm>
            <a:off x="4152564" y="182441"/>
            <a:ext cx="2808000" cy="266400"/>
          </a:xfrm>
          <a:prstGeom prst="rect">
            <a:avLst/>
          </a:prstGeom>
        </p:spPr>
        <p:txBody>
          <a:bodyPr vert="horz" lIns="91440" tIns="45720" rIns="91440" bIns="45720" rtlCol="0" anchor="b"/>
          <a:lstStyle>
            <a:lvl1pPr algn="l">
              <a:lnSpc>
                <a:spcPts val="1000"/>
              </a:lnSpc>
              <a:defRPr sz="800">
                <a:solidFill>
                  <a:schemeClr val="accent2"/>
                </a:solidFill>
              </a:defRPr>
            </a:lvl1pPr>
          </a:lstStyle>
          <a:p>
            <a:fld id="{5320658F-8E8C-4D5B-9A69-AADF15980E5F}" type="datetime4">
              <a:rPr lang="en-GB" smtClean="0"/>
              <a:pPr/>
              <a:t>22 April 2026</a:t>
            </a:fld>
            <a:endParaRPr lang="en-GB" dirty="0"/>
          </a:p>
        </p:txBody>
      </p:sp>
      <p:sp>
        <p:nvSpPr>
          <p:cNvPr id="5" name="Footer Placeholder 4"/>
          <p:cNvSpPr>
            <a:spLocks noGrp="1"/>
          </p:cNvSpPr>
          <p:nvPr>
            <p:ph type="ftr" sz="quarter" idx="3"/>
          </p:nvPr>
        </p:nvSpPr>
        <p:spPr>
          <a:xfrm>
            <a:off x="1253052" y="182441"/>
            <a:ext cx="2806151" cy="266400"/>
          </a:xfrm>
          <a:prstGeom prst="rect">
            <a:avLst/>
          </a:prstGeom>
        </p:spPr>
        <p:txBody>
          <a:bodyPr vert="horz" lIns="91440" tIns="45720" rIns="91440" bIns="45720" rtlCol="0" anchor="b"/>
          <a:lstStyle>
            <a:lvl1pPr algn="l">
              <a:lnSpc>
                <a:spcPts val="1000"/>
              </a:lnSpc>
              <a:defRPr sz="800">
                <a:solidFill>
                  <a:schemeClr val="accent2"/>
                </a:solidFill>
              </a:defRPr>
            </a:lvl1pPr>
          </a:lstStyle>
          <a:p>
            <a:r>
              <a:rPr lang="en-GB"/>
              <a:t>Title</a:t>
            </a:r>
            <a:endParaRPr lang="en-GB" dirty="0"/>
          </a:p>
        </p:txBody>
      </p:sp>
      <p:sp>
        <p:nvSpPr>
          <p:cNvPr id="6" name="Slide Number Placeholder 5"/>
          <p:cNvSpPr>
            <a:spLocks noGrp="1"/>
          </p:cNvSpPr>
          <p:nvPr>
            <p:ph type="sldNum" sz="quarter" idx="4"/>
          </p:nvPr>
        </p:nvSpPr>
        <p:spPr>
          <a:xfrm>
            <a:off x="283588" y="186216"/>
            <a:ext cx="873036" cy="266400"/>
          </a:xfrm>
          <a:prstGeom prst="rect">
            <a:avLst/>
          </a:prstGeom>
          <a:ln>
            <a:noFill/>
          </a:ln>
        </p:spPr>
        <p:txBody>
          <a:bodyPr vert="horz" lIns="91440" tIns="45720" rIns="91440" bIns="45720" rtlCol="0" anchor="b"/>
          <a:lstStyle>
            <a:lvl1pPr algn="l">
              <a:lnSpc>
                <a:spcPts val="10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2" name="Title Placeholder 1"/>
          <p:cNvSpPr>
            <a:spLocks noGrp="1"/>
          </p:cNvSpPr>
          <p:nvPr>
            <p:ph type="title"/>
          </p:nvPr>
        </p:nvSpPr>
        <p:spPr>
          <a:xfrm>
            <a:off x="386473" y="632691"/>
            <a:ext cx="8547206" cy="464881"/>
          </a:xfrm>
          <a:prstGeom prst="rect">
            <a:avLst/>
          </a:prstGeom>
        </p:spPr>
        <p:txBody>
          <a:bodyPr vert="horz" wrap="square" lIns="0" tIns="45720" rIns="91440" bIns="45720" rtlCol="0" anchor="t" anchorCtr="0">
            <a:spAutoFit/>
          </a:bodyPr>
          <a:lstStyle/>
          <a:p>
            <a:r>
              <a:rPr lang="en-GB"/>
              <a:t>Click to edit Master title style</a:t>
            </a:r>
            <a:endParaRPr lang="en-GB" dirty="0"/>
          </a:p>
        </p:txBody>
      </p:sp>
      <p:grpSp>
        <p:nvGrpSpPr>
          <p:cNvPr id="22" name="Obj_Grid" hidden="1">
            <a:extLst>
              <a:ext uri="{FF2B5EF4-FFF2-40B4-BE49-F238E27FC236}">
                <a16:creationId xmlns:a16="http://schemas.microsoft.com/office/drawing/2014/main" id="{4A9A8E68-AB50-8DB6-3D99-6641C93FEE69}"/>
              </a:ext>
            </a:extLst>
          </p:cNvPr>
          <p:cNvGrpSpPr/>
          <p:nvPr userDrawn="1"/>
        </p:nvGrpSpPr>
        <p:grpSpPr>
          <a:xfrm>
            <a:off x="376766" y="382588"/>
            <a:ext cx="11434234" cy="6092825"/>
            <a:chOff x="376766" y="382588"/>
            <a:chExt cx="11434234" cy="6092825"/>
          </a:xfrm>
        </p:grpSpPr>
        <p:sp>
          <p:nvSpPr>
            <p:cNvPr id="8" name="Shape 478" hidden="1">
              <a:extLst>
                <a:ext uri="{FF2B5EF4-FFF2-40B4-BE49-F238E27FC236}">
                  <a16:creationId xmlns:a16="http://schemas.microsoft.com/office/drawing/2014/main" id="{117144F3-C5A9-F5AF-353E-DD99CAE4C568}"/>
                </a:ext>
              </a:extLst>
            </p:cNvPr>
            <p:cNvSpPr/>
            <p:nvPr userDrawn="1"/>
          </p:nvSpPr>
          <p:spPr>
            <a:xfrm>
              <a:off x="11035378"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 name="Shape 479" hidden="1">
              <a:extLst>
                <a:ext uri="{FF2B5EF4-FFF2-40B4-BE49-F238E27FC236}">
                  <a16:creationId xmlns:a16="http://schemas.microsoft.com/office/drawing/2014/main" id="{4E3ED6B3-BB90-A1A0-7F3F-2C3BF8713F2D}"/>
                </a:ext>
              </a:extLst>
            </p:cNvPr>
            <p:cNvSpPr/>
            <p:nvPr userDrawn="1"/>
          </p:nvSpPr>
          <p:spPr>
            <a:xfrm>
              <a:off x="7165272"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 name="Shape 480" hidden="1">
              <a:extLst>
                <a:ext uri="{FF2B5EF4-FFF2-40B4-BE49-F238E27FC236}">
                  <a16:creationId xmlns:a16="http://schemas.microsoft.com/office/drawing/2014/main" id="{E3EADA82-20AE-19B5-8BE3-1D59CEF6754B}"/>
                </a:ext>
              </a:extLst>
            </p:cNvPr>
            <p:cNvSpPr/>
            <p:nvPr userDrawn="1"/>
          </p:nvSpPr>
          <p:spPr>
            <a:xfrm>
              <a:off x="3284533"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 name="Shape 481" hidden="1">
              <a:extLst>
                <a:ext uri="{FF2B5EF4-FFF2-40B4-BE49-F238E27FC236}">
                  <a16:creationId xmlns:a16="http://schemas.microsoft.com/office/drawing/2014/main" id="{CF0229E7-66B7-C892-F35C-7C6B41777EAA}"/>
                </a:ext>
              </a:extLst>
            </p:cNvPr>
            <p:cNvSpPr/>
            <p:nvPr userDrawn="1"/>
          </p:nvSpPr>
          <p:spPr>
            <a:xfrm>
              <a:off x="9100325"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 name="Shape 482" hidden="1">
              <a:extLst>
                <a:ext uri="{FF2B5EF4-FFF2-40B4-BE49-F238E27FC236}">
                  <a16:creationId xmlns:a16="http://schemas.microsoft.com/office/drawing/2014/main" id="{680DCB85-E241-08C3-3C57-E45DE1F54543}"/>
                </a:ext>
              </a:extLst>
            </p:cNvPr>
            <p:cNvSpPr/>
            <p:nvPr userDrawn="1"/>
          </p:nvSpPr>
          <p:spPr>
            <a:xfrm>
              <a:off x="5230219"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3" name="Shape 483" hidden="1">
              <a:extLst>
                <a:ext uri="{FF2B5EF4-FFF2-40B4-BE49-F238E27FC236}">
                  <a16:creationId xmlns:a16="http://schemas.microsoft.com/office/drawing/2014/main" id="{FF58C305-BA4C-BBC1-73CA-6C8BC169D0EF}"/>
                </a:ext>
              </a:extLst>
            </p:cNvPr>
            <p:cNvSpPr/>
            <p:nvPr userDrawn="1"/>
          </p:nvSpPr>
          <p:spPr>
            <a:xfrm>
              <a:off x="1349480"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4" name="Shape 484" hidden="1">
              <a:extLst>
                <a:ext uri="{FF2B5EF4-FFF2-40B4-BE49-F238E27FC236}">
                  <a16:creationId xmlns:a16="http://schemas.microsoft.com/office/drawing/2014/main" id="{49AAC147-4763-5328-F29C-9430AFB9A7FE}"/>
                </a:ext>
              </a:extLst>
            </p:cNvPr>
            <p:cNvSpPr/>
            <p:nvPr userDrawn="1"/>
          </p:nvSpPr>
          <p:spPr>
            <a:xfrm>
              <a:off x="10067852"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5" name="Shape 485" hidden="1">
              <a:extLst>
                <a:ext uri="{FF2B5EF4-FFF2-40B4-BE49-F238E27FC236}">
                  <a16:creationId xmlns:a16="http://schemas.microsoft.com/office/drawing/2014/main" id="{6D55EC32-1AD4-AFCB-DB5D-FD83E6220894}"/>
                </a:ext>
              </a:extLst>
            </p:cNvPr>
            <p:cNvSpPr/>
            <p:nvPr userDrawn="1"/>
          </p:nvSpPr>
          <p:spPr>
            <a:xfrm>
              <a:off x="6197745"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6" name="Shape 486" hidden="1">
              <a:extLst>
                <a:ext uri="{FF2B5EF4-FFF2-40B4-BE49-F238E27FC236}">
                  <a16:creationId xmlns:a16="http://schemas.microsoft.com/office/drawing/2014/main" id="{54172E58-45A8-59AE-9AC6-0EDF31170469}"/>
                </a:ext>
              </a:extLst>
            </p:cNvPr>
            <p:cNvSpPr/>
            <p:nvPr userDrawn="1"/>
          </p:nvSpPr>
          <p:spPr>
            <a:xfrm>
              <a:off x="2317007"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7" name="Shape 487" hidden="1">
              <a:extLst>
                <a:ext uri="{FF2B5EF4-FFF2-40B4-BE49-F238E27FC236}">
                  <a16:creationId xmlns:a16="http://schemas.microsoft.com/office/drawing/2014/main" id="{4BCE99EE-0839-9CBD-BAB2-94272C6E2A8A}"/>
                </a:ext>
              </a:extLst>
            </p:cNvPr>
            <p:cNvSpPr/>
            <p:nvPr userDrawn="1"/>
          </p:nvSpPr>
          <p:spPr>
            <a:xfrm>
              <a:off x="8132798"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8" name="Shape 488" hidden="1">
              <a:extLst>
                <a:ext uri="{FF2B5EF4-FFF2-40B4-BE49-F238E27FC236}">
                  <a16:creationId xmlns:a16="http://schemas.microsoft.com/office/drawing/2014/main" id="{801048E0-F486-E046-6D99-0FBB5686C2DC}"/>
                </a:ext>
              </a:extLst>
            </p:cNvPr>
            <p:cNvSpPr/>
            <p:nvPr userDrawn="1"/>
          </p:nvSpPr>
          <p:spPr>
            <a:xfrm>
              <a:off x="4252059"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9" name="Shape 489" hidden="1">
              <a:extLst>
                <a:ext uri="{FF2B5EF4-FFF2-40B4-BE49-F238E27FC236}">
                  <a16:creationId xmlns:a16="http://schemas.microsoft.com/office/drawing/2014/main" id="{A13635E3-57FC-073E-30DE-A0556B9CDC2B}"/>
                </a:ext>
              </a:extLst>
            </p:cNvPr>
            <p:cNvSpPr/>
            <p:nvPr userDrawn="1"/>
          </p:nvSpPr>
          <p:spPr>
            <a:xfrm>
              <a:off x="381953"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cxnSp>
          <p:nvCxnSpPr>
            <p:cNvPr id="20" name="Straight Connector 19" hidden="1">
              <a:extLst>
                <a:ext uri="{FF2B5EF4-FFF2-40B4-BE49-F238E27FC236}">
                  <a16:creationId xmlns:a16="http://schemas.microsoft.com/office/drawing/2014/main" id="{887BC14C-8B07-48CE-FB95-0417CDD44308}"/>
                </a:ext>
              </a:extLst>
            </p:cNvPr>
            <p:cNvCxnSpPr>
              <a:cxnSpLocks/>
            </p:cNvCxnSpPr>
            <p:nvPr userDrawn="1"/>
          </p:nvCxnSpPr>
          <p:spPr>
            <a:xfrm>
              <a:off x="376766" y="1181794"/>
              <a:ext cx="11434234"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hidden="1">
              <a:extLst>
                <a:ext uri="{FF2B5EF4-FFF2-40B4-BE49-F238E27FC236}">
                  <a16:creationId xmlns:a16="http://schemas.microsoft.com/office/drawing/2014/main" id="{C2D28F67-3960-3F25-E3BE-07E520031357}"/>
                </a:ext>
              </a:extLst>
            </p:cNvPr>
            <p:cNvCxnSpPr>
              <a:cxnSpLocks/>
            </p:cNvCxnSpPr>
            <p:nvPr userDrawn="1"/>
          </p:nvCxnSpPr>
          <p:spPr>
            <a:xfrm>
              <a:off x="376766" y="3895825"/>
              <a:ext cx="11434234"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39411388"/>
      </p:ext>
    </p:extLst>
  </p:cSld>
  <p:clrMap bg1="dk1" tx1="lt1" bg2="dk2" tx2="lt2" accent1="accent1" accent2="accent2" accent3="accent3" accent4="accent4" accent5="accent5" accent6="accent6" hlink="hlink" folHlink="folHlink"/>
  <p:sldLayoutIdLst>
    <p:sldLayoutId id="2147483701" r:id="rId1"/>
    <p:sldLayoutId id="2147483710" r:id="rId2"/>
    <p:sldLayoutId id="2147483709" r:id="rId3"/>
    <p:sldLayoutId id="2147483736" r:id="rId4"/>
    <p:sldLayoutId id="2147483711" r:id="rId5"/>
    <p:sldLayoutId id="2147483713" r:id="rId6"/>
    <p:sldLayoutId id="2147483714" r:id="rId7"/>
    <p:sldLayoutId id="2147483719" r:id="rId8"/>
    <p:sldLayoutId id="2147483712" r:id="rId9"/>
    <p:sldLayoutId id="2147483715" r:id="rId10"/>
    <p:sldLayoutId id="2147483716" r:id="rId11"/>
    <p:sldLayoutId id="2147483717" r:id="rId12"/>
    <p:sldLayoutId id="2147483718" r:id="rId13"/>
    <p:sldLayoutId id="2147483703" r:id="rId14"/>
  </p:sldLayoutIdLst>
  <p:hf hdr="0"/>
  <p:txStyles>
    <p:titleStyle>
      <a:lvl1pPr marL="0" marR="0" indent="0" algn="l" defTabSz="914400" rtl="0" eaLnBrk="1" fontAlgn="auto" latinLnBrk="0" hangingPunct="1">
        <a:lnSpc>
          <a:spcPts val="2800"/>
        </a:lnSpc>
        <a:spcBef>
          <a:spcPct val="0"/>
        </a:spcBef>
        <a:spcAft>
          <a:spcPts val="0"/>
        </a:spcAft>
        <a:buClrTx/>
        <a:buSzTx/>
        <a:buFontTx/>
        <a:buNone/>
        <a:tabLst/>
        <a:defRPr sz="2400" b="0" kern="1300" spc="-20" baseline="0">
          <a:solidFill>
            <a:schemeClr val="accent2"/>
          </a:solidFill>
          <a:latin typeface="+mn-lt"/>
          <a:ea typeface="+mj-ea"/>
          <a:cs typeface="+mj-cs"/>
        </a:defRPr>
      </a:lvl1pPr>
    </p:titleStyle>
    <p:bodyStyle>
      <a:lvl1pPr marL="0" indent="0" algn="l" defTabSz="914400" rtl="0" eaLnBrk="1" latinLnBrk="0" hangingPunct="1">
        <a:lnSpc>
          <a:spcPts val="1800"/>
        </a:lnSpc>
        <a:spcBef>
          <a:spcPts val="0"/>
        </a:spcBef>
        <a:spcAft>
          <a:spcPts val="0"/>
        </a:spcAft>
        <a:buFontTx/>
        <a:buNone/>
        <a:defRPr sz="1400" b="0" kern="1200" spc="-20" baseline="0">
          <a:solidFill>
            <a:srgbClr val="42145F"/>
          </a:solidFill>
          <a:latin typeface="+mj-lt"/>
          <a:ea typeface="+mn-ea"/>
          <a:cs typeface="+mn-cs"/>
        </a:defRPr>
      </a:lvl1pPr>
      <a:lvl2pPr marL="0" indent="0" algn="l" defTabSz="914400" rtl="0" eaLnBrk="1" latinLnBrk="0" hangingPunct="1">
        <a:lnSpc>
          <a:spcPts val="1800"/>
        </a:lnSpc>
        <a:spcBef>
          <a:spcPts val="0"/>
        </a:spcBef>
        <a:buFontTx/>
        <a:buNone/>
        <a:defRPr sz="1400" kern="1300" spc="-20" baseline="0">
          <a:solidFill>
            <a:srgbClr val="42145F"/>
          </a:solidFill>
          <a:latin typeface="+mn-lt"/>
          <a:ea typeface="+mn-ea"/>
          <a:cs typeface="+mn-cs"/>
        </a:defRPr>
      </a:lvl2pPr>
      <a:lvl3pPr marL="358775" indent="-358775" algn="l" defTabSz="914400" rtl="0" eaLnBrk="1" latinLnBrk="0" hangingPunct="1">
        <a:lnSpc>
          <a:spcPts val="1800"/>
        </a:lnSpc>
        <a:spcBef>
          <a:spcPts val="0"/>
        </a:spcBef>
        <a:buFont typeface="Arial" panose="020B0604020202020204" pitchFamily="34" charset="0"/>
        <a:buChar char="•"/>
        <a:tabLst/>
        <a:defRPr sz="1400" kern="1300" spc="-20" baseline="0">
          <a:solidFill>
            <a:srgbClr val="42145F"/>
          </a:solidFill>
          <a:latin typeface="+mn-lt"/>
          <a:ea typeface="+mn-ea"/>
          <a:cs typeface="+mn-cs"/>
        </a:defRPr>
      </a:lvl3pPr>
      <a:lvl4pPr marL="715963" indent="-357188" algn="l" defTabSz="914400" rtl="0" eaLnBrk="1" latinLnBrk="0" hangingPunct="1">
        <a:lnSpc>
          <a:spcPts val="1800"/>
        </a:lnSpc>
        <a:spcBef>
          <a:spcPts val="0"/>
        </a:spcBef>
        <a:buFont typeface="Arial" panose="020B0604020202020204" pitchFamily="34" charset="0"/>
        <a:buChar char="•"/>
        <a:defRPr sz="1400" kern="1300" spc="-20" baseline="0">
          <a:solidFill>
            <a:srgbClr val="42145F"/>
          </a:solidFill>
          <a:latin typeface="+mn-lt"/>
          <a:ea typeface="+mn-ea"/>
          <a:cs typeface="+mn-cs"/>
        </a:defRPr>
      </a:lvl4pPr>
      <a:lvl5pPr marL="1077913" indent="-361950" algn="l" defTabSz="914400" rtl="0" eaLnBrk="1" latinLnBrk="0" hangingPunct="1">
        <a:lnSpc>
          <a:spcPts val="1800"/>
        </a:lnSpc>
        <a:spcBef>
          <a:spcPts val="0"/>
        </a:spcBef>
        <a:buFont typeface="Arial" panose="020B0604020202020204" pitchFamily="34" charset="0"/>
        <a:buChar char="•"/>
        <a:tabLst/>
        <a:defRPr sz="1400" kern="1300" spc="-20" baseline="0">
          <a:solidFill>
            <a:srgbClr val="42145F"/>
          </a:solidFill>
          <a:latin typeface="+mn-lt"/>
          <a:ea typeface="+mn-ea"/>
          <a:cs typeface="+mn-cs"/>
        </a:defRPr>
      </a:lvl5pPr>
      <a:lvl6pPr marL="1436688" indent="-358775" algn="l" defTabSz="914400" rtl="0" eaLnBrk="1" latinLnBrk="0" hangingPunct="1">
        <a:lnSpc>
          <a:spcPts val="1800"/>
        </a:lnSpc>
        <a:spcBef>
          <a:spcPts val="0"/>
        </a:spcBef>
        <a:buFont typeface="Arial" panose="020B0604020202020204" pitchFamily="34" charset="0"/>
        <a:buChar char="•"/>
        <a:defRPr sz="1400" kern="1200" baseline="0">
          <a:solidFill>
            <a:srgbClr val="42145F"/>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92" userDrawn="1">
          <p15:clr>
            <a:srgbClr val="F26B43"/>
          </p15:clr>
        </p15:guide>
        <p15:guide id="2" pos="9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accent6"/>
        </a:solidFill>
        <a:effectLst/>
      </p:bgPr>
    </p:bg>
    <p:spTree>
      <p:nvGrpSpPr>
        <p:cNvPr id="1" name=""/>
        <p:cNvGrpSpPr/>
        <p:nvPr/>
      </p:nvGrpSpPr>
      <p:grpSpPr>
        <a:xfrm>
          <a:off x="0" y="0"/>
          <a:ext cx="0" cy="0"/>
          <a:chOff x="0" y="0"/>
          <a:chExt cx="0" cy="0"/>
        </a:xfrm>
      </p:grpSpPr>
      <p:sp>
        <p:nvSpPr>
          <p:cNvPr id="3" name="Ox_Placeholder"/>
          <p:cNvSpPr>
            <a:spLocks noGrp="1"/>
          </p:cNvSpPr>
          <p:nvPr>
            <p:ph type="body" idx="1"/>
          </p:nvPr>
        </p:nvSpPr>
        <p:spPr>
          <a:xfrm>
            <a:off x="373698" y="1102224"/>
            <a:ext cx="8563716" cy="4745676"/>
          </a:xfrm>
          <a:prstGeom prst="rect">
            <a:avLst/>
          </a:prstGeom>
        </p:spPr>
        <p:txBody>
          <a:bodyPr vert="horz" lIns="0" tIns="0" rIns="91440" bIns="45720" numCol="1" spcCol="850900" rtlCol="0">
            <a:noAutofit/>
          </a:bodyPr>
          <a:lstStyle/>
          <a:p>
            <a:pPr lvl="0"/>
            <a:r>
              <a:rPr lang="en-US" dirty="0"/>
              <a:t>Tap to enter a heading</a:t>
            </a:r>
          </a:p>
          <a:p>
            <a:pPr lvl="1"/>
            <a:r>
              <a:rPr lang="en-US" dirty="0"/>
              <a:t>Second level</a:t>
            </a:r>
          </a:p>
          <a:p>
            <a:pPr lvl="2"/>
            <a:r>
              <a:rPr lang="en-US" dirty="0"/>
              <a:t>Third level</a:t>
            </a:r>
          </a:p>
          <a:p>
            <a:pPr lvl="3"/>
            <a:r>
              <a:rPr lang="en-US" dirty="0"/>
              <a:t>Fourth level</a:t>
            </a:r>
          </a:p>
          <a:p>
            <a:pPr lvl="4"/>
            <a:r>
              <a:rPr lang="en-US" dirty="0"/>
              <a:t>Fifth level</a:t>
            </a:r>
          </a:p>
          <a:p>
            <a:pPr lvl="5"/>
            <a:r>
              <a:rPr lang="en-US" sz="1400" dirty="0"/>
              <a:t>Sixth level</a:t>
            </a:r>
            <a:endParaRPr lang="en-GB" dirty="0"/>
          </a:p>
        </p:txBody>
      </p:sp>
      <p:sp>
        <p:nvSpPr>
          <p:cNvPr id="4" name="Date Placeholder 3"/>
          <p:cNvSpPr>
            <a:spLocks noGrp="1"/>
          </p:cNvSpPr>
          <p:nvPr>
            <p:ph type="dt" sz="half" idx="2"/>
          </p:nvPr>
        </p:nvSpPr>
        <p:spPr>
          <a:xfrm>
            <a:off x="4152564" y="182441"/>
            <a:ext cx="1800000" cy="266400"/>
          </a:xfrm>
          <a:prstGeom prst="rect">
            <a:avLst/>
          </a:prstGeom>
        </p:spPr>
        <p:txBody>
          <a:bodyPr vert="horz" lIns="91440" tIns="45720" rIns="91440" bIns="45720" rtlCol="0" anchor="b"/>
          <a:lstStyle>
            <a:lvl1pPr algn="l">
              <a:lnSpc>
                <a:spcPts val="1000"/>
              </a:lnSpc>
              <a:defRPr sz="800">
                <a:solidFill>
                  <a:schemeClr val="accent2"/>
                </a:solidFill>
              </a:defRPr>
            </a:lvl1pPr>
          </a:lstStyle>
          <a:p>
            <a:fld id="{29EB8D0D-0DE5-4309-AFDD-3085A59FB8FE}" type="datetime4">
              <a:rPr lang="en-GB" smtClean="0"/>
              <a:pPr/>
              <a:t>22 April 2026</a:t>
            </a:fld>
            <a:endParaRPr lang="en-GB" dirty="0"/>
          </a:p>
        </p:txBody>
      </p:sp>
      <p:sp>
        <p:nvSpPr>
          <p:cNvPr id="5" name="Footer Placeholder 4"/>
          <p:cNvSpPr>
            <a:spLocks noGrp="1"/>
          </p:cNvSpPr>
          <p:nvPr>
            <p:ph type="ftr" sz="quarter" idx="3"/>
          </p:nvPr>
        </p:nvSpPr>
        <p:spPr>
          <a:xfrm>
            <a:off x="1253052" y="182441"/>
            <a:ext cx="2806151" cy="266400"/>
          </a:xfrm>
          <a:prstGeom prst="rect">
            <a:avLst/>
          </a:prstGeom>
        </p:spPr>
        <p:txBody>
          <a:bodyPr vert="horz" lIns="91440" tIns="45720" rIns="91440" bIns="45720" rtlCol="0" anchor="b"/>
          <a:lstStyle>
            <a:lvl1pPr algn="l">
              <a:lnSpc>
                <a:spcPts val="1000"/>
              </a:lnSpc>
              <a:defRPr sz="800">
                <a:solidFill>
                  <a:schemeClr val="accent2"/>
                </a:solidFill>
              </a:defRPr>
            </a:lvl1pPr>
          </a:lstStyle>
          <a:p>
            <a:r>
              <a:rPr lang="en-GB"/>
              <a:t>Title</a:t>
            </a:r>
            <a:endParaRPr lang="en-GB" dirty="0"/>
          </a:p>
        </p:txBody>
      </p:sp>
      <p:sp>
        <p:nvSpPr>
          <p:cNvPr id="6" name="Slide Number Placeholder 5"/>
          <p:cNvSpPr>
            <a:spLocks noGrp="1"/>
          </p:cNvSpPr>
          <p:nvPr>
            <p:ph type="sldNum" sz="quarter" idx="4"/>
          </p:nvPr>
        </p:nvSpPr>
        <p:spPr>
          <a:xfrm>
            <a:off x="283588" y="186216"/>
            <a:ext cx="873036" cy="266400"/>
          </a:xfrm>
          <a:prstGeom prst="rect">
            <a:avLst/>
          </a:prstGeom>
          <a:ln>
            <a:noFill/>
          </a:ln>
        </p:spPr>
        <p:txBody>
          <a:bodyPr vert="horz" lIns="91440" tIns="45720" rIns="91440" bIns="45720" rtlCol="0" anchor="b"/>
          <a:lstStyle>
            <a:lvl1pPr algn="l">
              <a:lnSpc>
                <a:spcPts val="1000"/>
              </a:lnSpc>
              <a:defRPr sz="800">
                <a:solidFill>
                  <a:schemeClr val="accent2"/>
                </a:solidFill>
              </a:defRPr>
            </a:lvl1pPr>
          </a:lstStyle>
          <a:p>
            <a:r>
              <a:rPr lang="en-GB"/>
              <a:t>Page </a:t>
            </a:r>
            <a:fld id="{E8A31CA1-98DA-4CE7-9D33-C9D2C462D595}" type="slidenum">
              <a:rPr lang="en-GB" smtClean="0"/>
              <a:pPr/>
              <a:t>‹#›</a:t>
            </a:fld>
            <a:endParaRPr lang="en-GB" dirty="0"/>
          </a:p>
        </p:txBody>
      </p:sp>
      <p:sp>
        <p:nvSpPr>
          <p:cNvPr id="2" name="Title Placeholder 1"/>
          <p:cNvSpPr>
            <a:spLocks noGrp="1"/>
          </p:cNvSpPr>
          <p:nvPr>
            <p:ph type="title"/>
          </p:nvPr>
        </p:nvSpPr>
        <p:spPr>
          <a:xfrm>
            <a:off x="386473" y="632691"/>
            <a:ext cx="8547206" cy="464881"/>
          </a:xfrm>
          <a:prstGeom prst="rect">
            <a:avLst/>
          </a:prstGeom>
        </p:spPr>
        <p:txBody>
          <a:bodyPr vert="horz" wrap="square" lIns="0" tIns="45720" rIns="91440" bIns="45720" rtlCol="0" anchor="t" anchorCtr="0">
            <a:spAutoFit/>
          </a:bodyPr>
          <a:lstStyle/>
          <a:p>
            <a:r>
              <a:rPr lang="en-US" dirty="0"/>
              <a:t>Click to edit Master title style</a:t>
            </a:r>
            <a:endParaRPr lang="en-GB" dirty="0"/>
          </a:p>
        </p:txBody>
      </p:sp>
      <p:grpSp>
        <p:nvGrpSpPr>
          <p:cNvPr id="22" name="Obj_Grid" hidden="1">
            <a:extLst>
              <a:ext uri="{FF2B5EF4-FFF2-40B4-BE49-F238E27FC236}">
                <a16:creationId xmlns:a16="http://schemas.microsoft.com/office/drawing/2014/main" id="{4A9A8E68-AB50-8DB6-3D99-6641C93FEE69}"/>
              </a:ext>
            </a:extLst>
          </p:cNvPr>
          <p:cNvGrpSpPr/>
          <p:nvPr userDrawn="1"/>
        </p:nvGrpSpPr>
        <p:grpSpPr>
          <a:xfrm>
            <a:off x="376766" y="382588"/>
            <a:ext cx="11434234" cy="6092825"/>
            <a:chOff x="376766" y="382588"/>
            <a:chExt cx="11434234" cy="6092825"/>
          </a:xfrm>
        </p:grpSpPr>
        <p:sp>
          <p:nvSpPr>
            <p:cNvPr id="8" name="Shape 478" hidden="1">
              <a:extLst>
                <a:ext uri="{FF2B5EF4-FFF2-40B4-BE49-F238E27FC236}">
                  <a16:creationId xmlns:a16="http://schemas.microsoft.com/office/drawing/2014/main" id="{117144F3-C5A9-F5AF-353E-DD99CAE4C568}"/>
                </a:ext>
              </a:extLst>
            </p:cNvPr>
            <p:cNvSpPr/>
            <p:nvPr userDrawn="1"/>
          </p:nvSpPr>
          <p:spPr>
            <a:xfrm>
              <a:off x="11035378"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9" name="Shape 479" hidden="1">
              <a:extLst>
                <a:ext uri="{FF2B5EF4-FFF2-40B4-BE49-F238E27FC236}">
                  <a16:creationId xmlns:a16="http://schemas.microsoft.com/office/drawing/2014/main" id="{4E3ED6B3-BB90-A1A0-7F3F-2C3BF8713F2D}"/>
                </a:ext>
              </a:extLst>
            </p:cNvPr>
            <p:cNvSpPr/>
            <p:nvPr userDrawn="1"/>
          </p:nvSpPr>
          <p:spPr>
            <a:xfrm>
              <a:off x="7165272"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0" name="Shape 480" hidden="1">
              <a:extLst>
                <a:ext uri="{FF2B5EF4-FFF2-40B4-BE49-F238E27FC236}">
                  <a16:creationId xmlns:a16="http://schemas.microsoft.com/office/drawing/2014/main" id="{E3EADA82-20AE-19B5-8BE3-1D59CEF6754B}"/>
                </a:ext>
              </a:extLst>
            </p:cNvPr>
            <p:cNvSpPr/>
            <p:nvPr userDrawn="1"/>
          </p:nvSpPr>
          <p:spPr>
            <a:xfrm>
              <a:off x="3284533"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1" name="Shape 481" hidden="1">
              <a:extLst>
                <a:ext uri="{FF2B5EF4-FFF2-40B4-BE49-F238E27FC236}">
                  <a16:creationId xmlns:a16="http://schemas.microsoft.com/office/drawing/2014/main" id="{CF0229E7-66B7-C892-F35C-7C6B41777EAA}"/>
                </a:ext>
              </a:extLst>
            </p:cNvPr>
            <p:cNvSpPr/>
            <p:nvPr userDrawn="1"/>
          </p:nvSpPr>
          <p:spPr>
            <a:xfrm>
              <a:off x="9100325"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2" name="Shape 482" hidden="1">
              <a:extLst>
                <a:ext uri="{FF2B5EF4-FFF2-40B4-BE49-F238E27FC236}">
                  <a16:creationId xmlns:a16="http://schemas.microsoft.com/office/drawing/2014/main" id="{680DCB85-E241-08C3-3C57-E45DE1F54543}"/>
                </a:ext>
              </a:extLst>
            </p:cNvPr>
            <p:cNvSpPr/>
            <p:nvPr userDrawn="1"/>
          </p:nvSpPr>
          <p:spPr>
            <a:xfrm>
              <a:off x="5230219"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3" name="Shape 483" hidden="1">
              <a:extLst>
                <a:ext uri="{FF2B5EF4-FFF2-40B4-BE49-F238E27FC236}">
                  <a16:creationId xmlns:a16="http://schemas.microsoft.com/office/drawing/2014/main" id="{FF58C305-BA4C-BBC1-73CA-6C8BC169D0EF}"/>
                </a:ext>
              </a:extLst>
            </p:cNvPr>
            <p:cNvSpPr/>
            <p:nvPr userDrawn="1"/>
          </p:nvSpPr>
          <p:spPr>
            <a:xfrm>
              <a:off x="1349480" y="382588"/>
              <a:ext cx="774671" cy="6092825"/>
            </a:xfrm>
            <a:custGeom>
              <a:avLst/>
              <a:gdLst/>
              <a:ahLst/>
              <a:cxnLst/>
              <a:rect l="0" t="0" r="0" b="0"/>
              <a:pathLst>
                <a:path w="774700" h="6092825">
                  <a:moveTo>
                    <a:pt x="0" y="6092825"/>
                  </a:moveTo>
                  <a:lnTo>
                    <a:pt x="774700" y="6092825"/>
                  </a:lnTo>
                  <a:lnTo>
                    <a:pt x="774700"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4" name="Shape 484" hidden="1">
              <a:extLst>
                <a:ext uri="{FF2B5EF4-FFF2-40B4-BE49-F238E27FC236}">
                  <a16:creationId xmlns:a16="http://schemas.microsoft.com/office/drawing/2014/main" id="{49AAC147-4763-5328-F29C-9430AFB9A7FE}"/>
                </a:ext>
              </a:extLst>
            </p:cNvPr>
            <p:cNvSpPr/>
            <p:nvPr userDrawn="1"/>
          </p:nvSpPr>
          <p:spPr>
            <a:xfrm>
              <a:off x="10067852"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5" name="Shape 485" hidden="1">
              <a:extLst>
                <a:ext uri="{FF2B5EF4-FFF2-40B4-BE49-F238E27FC236}">
                  <a16:creationId xmlns:a16="http://schemas.microsoft.com/office/drawing/2014/main" id="{6D55EC32-1AD4-AFCB-DB5D-FD83E6220894}"/>
                </a:ext>
              </a:extLst>
            </p:cNvPr>
            <p:cNvSpPr/>
            <p:nvPr userDrawn="1"/>
          </p:nvSpPr>
          <p:spPr>
            <a:xfrm>
              <a:off x="6197745"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6" name="Shape 486" hidden="1">
              <a:extLst>
                <a:ext uri="{FF2B5EF4-FFF2-40B4-BE49-F238E27FC236}">
                  <a16:creationId xmlns:a16="http://schemas.microsoft.com/office/drawing/2014/main" id="{54172E58-45A8-59AE-9AC6-0EDF31170469}"/>
                </a:ext>
              </a:extLst>
            </p:cNvPr>
            <p:cNvSpPr/>
            <p:nvPr userDrawn="1"/>
          </p:nvSpPr>
          <p:spPr>
            <a:xfrm>
              <a:off x="2317007"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7" name="Shape 487" hidden="1">
              <a:extLst>
                <a:ext uri="{FF2B5EF4-FFF2-40B4-BE49-F238E27FC236}">
                  <a16:creationId xmlns:a16="http://schemas.microsoft.com/office/drawing/2014/main" id="{4BCE99EE-0839-9CBD-BAB2-94272C6E2A8A}"/>
                </a:ext>
              </a:extLst>
            </p:cNvPr>
            <p:cNvSpPr/>
            <p:nvPr userDrawn="1"/>
          </p:nvSpPr>
          <p:spPr>
            <a:xfrm>
              <a:off x="8132798"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8" name="Shape 488" hidden="1">
              <a:extLst>
                <a:ext uri="{FF2B5EF4-FFF2-40B4-BE49-F238E27FC236}">
                  <a16:creationId xmlns:a16="http://schemas.microsoft.com/office/drawing/2014/main" id="{801048E0-F486-E046-6D99-0FBB5686C2DC}"/>
                </a:ext>
              </a:extLst>
            </p:cNvPr>
            <p:cNvSpPr/>
            <p:nvPr userDrawn="1"/>
          </p:nvSpPr>
          <p:spPr>
            <a:xfrm>
              <a:off x="4252059"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sp>
          <p:nvSpPr>
            <p:cNvPr id="19" name="Shape 489" hidden="1">
              <a:extLst>
                <a:ext uri="{FF2B5EF4-FFF2-40B4-BE49-F238E27FC236}">
                  <a16:creationId xmlns:a16="http://schemas.microsoft.com/office/drawing/2014/main" id="{A13635E3-57FC-073E-30DE-A0556B9CDC2B}"/>
                </a:ext>
              </a:extLst>
            </p:cNvPr>
            <p:cNvSpPr/>
            <p:nvPr userDrawn="1"/>
          </p:nvSpPr>
          <p:spPr>
            <a:xfrm>
              <a:off x="381953" y="382588"/>
              <a:ext cx="777846" cy="6092825"/>
            </a:xfrm>
            <a:custGeom>
              <a:avLst/>
              <a:gdLst/>
              <a:ahLst/>
              <a:cxnLst/>
              <a:rect l="0" t="0" r="0" b="0"/>
              <a:pathLst>
                <a:path w="777875" h="6092825">
                  <a:moveTo>
                    <a:pt x="0" y="6092825"/>
                  </a:moveTo>
                  <a:lnTo>
                    <a:pt x="777875" y="6092825"/>
                  </a:lnTo>
                  <a:lnTo>
                    <a:pt x="777875" y="0"/>
                  </a:lnTo>
                  <a:lnTo>
                    <a:pt x="0" y="0"/>
                  </a:lnTo>
                  <a:close/>
                </a:path>
              </a:pathLst>
            </a:custGeom>
            <a:ln w="3175" cap="flat">
              <a:solidFill>
                <a:schemeClr val="accent2"/>
              </a:solidFill>
              <a:miter lim="100000"/>
            </a:ln>
          </p:spPr>
          <p:style>
            <a:lnRef idx="1">
              <a:srgbClr val="5A5463"/>
            </a:lnRef>
            <a:fillRef idx="0">
              <a:srgbClr val="000000">
                <a:alpha val="0"/>
              </a:srgbClr>
            </a:fillRef>
            <a:effectRef idx="0">
              <a:scrgbClr r="0" g="0" b="0"/>
            </a:effectRef>
            <a:fontRef idx="none"/>
          </p:style>
          <p:txBody>
            <a:bodyPr/>
            <a:lstStyle/>
            <a:p>
              <a:endParaRPr lang="en-GB"/>
            </a:p>
          </p:txBody>
        </p:sp>
        <p:cxnSp>
          <p:nvCxnSpPr>
            <p:cNvPr id="20" name="Straight Connector 19" hidden="1">
              <a:extLst>
                <a:ext uri="{FF2B5EF4-FFF2-40B4-BE49-F238E27FC236}">
                  <a16:creationId xmlns:a16="http://schemas.microsoft.com/office/drawing/2014/main" id="{887BC14C-8B07-48CE-FB95-0417CDD44308}"/>
                </a:ext>
              </a:extLst>
            </p:cNvPr>
            <p:cNvCxnSpPr>
              <a:cxnSpLocks/>
            </p:cNvCxnSpPr>
            <p:nvPr userDrawn="1"/>
          </p:nvCxnSpPr>
          <p:spPr>
            <a:xfrm>
              <a:off x="376766" y="1181794"/>
              <a:ext cx="11434234"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hidden="1">
              <a:extLst>
                <a:ext uri="{FF2B5EF4-FFF2-40B4-BE49-F238E27FC236}">
                  <a16:creationId xmlns:a16="http://schemas.microsoft.com/office/drawing/2014/main" id="{C2D28F67-3960-3F25-E3BE-07E520031357}"/>
                </a:ext>
              </a:extLst>
            </p:cNvPr>
            <p:cNvCxnSpPr>
              <a:cxnSpLocks/>
            </p:cNvCxnSpPr>
            <p:nvPr userDrawn="1"/>
          </p:nvCxnSpPr>
          <p:spPr>
            <a:xfrm>
              <a:off x="376766" y="3895825"/>
              <a:ext cx="11434234"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94334830"/>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38" r:id="rId4"/>
    <p:sldLayoutId id="2147483724" r:id="rId5"/>
    <p:sldLayoutId id="2147483725" r:id="rId6"/>
    <p:sldLayoutId id="2147483728" r:id="rId7"/>
    <p:sldLayoutId id="2147483729" r:id="rId8"/>
    <p:sldLayoutId id="2147483734" r:id="rId9"/>
    <p:sldLayoutId id="2147483735" r:id="rId10"/>
    <p:sldLayoutId id="2147483732" r:id="rId11"/>
    <p:sldLayoutId id="2147483737" r:id="rId12"/>
  </p:sldLayoutIdLst>
  <p:hf hdr="0"/>
  <p:txStyles>
    <p:titleStyle>
      <a:lvl1pPr marL="0" marR="0" indent="0" algn="l" defTabSz="914400" rtl="0" eaLnBrk="1" fontAlgn="auto" latinLnBrk="0" hangingPunct="1">
        <a:lnSpc>
          <a:spcPts val="2800"/>
        </a:lnSpc>
        <a:spcBef>
          <a:spcPct val="0"/>
        </a:spcBef>
        <a:spcAft>
          <a:spcPts val="0"/>
        </a:spcAft>
        <a:buClrTx/>
        <a:buSzTx/>
        <a:buFontTx/>
        <a:buNone/>
        <a:tabLst/>
        <a:defRPr sz="2400" b="0" kern="1300" spc="-20" baseline="0">
          <a:solidFill>
            <a:schemeClr val="accent2"/>
          </a:solidFill>
          <a:latin typeface="+mn-lt"/>
          <a:ea typeface="+mj-ea"/>
          <a:cs typeface="+mj-cs"/>
        </a:defRPr>
      </a:lvl1pPr>
    </p:titleStyle>
    <p:bodyStyle>
      <a:lvl1pPr marL="0" indent="0" algn="l" defTabSz="914400" rtl="0" eaLnBrk="1" latinLnBrk="0" hangingPunct="1">
        <a:lnSpc>
          <a:spcPts val="1800"/>
        </a:lnSpc>
        <a:spcBef>
          <a:spcPts val="0"/>
        </a:spcBef>
        <a:spcAft>
          <a:spcPts val="0"/>
        </a:spcAft>
        <a:buFontTx/>
        <a:buNone/>
        <a:defRPr sz="1400" kern="1200" spc="-20" baseline="0">
          <a:solidFill>
            <a:srgbClr val="42145F"/>
          </a:solidFill>
          <a:latin typeface="+mj-lt"/>
          <a:ea typeface="+mn-ea"/>
          <a:cs typeface="+mn-cs"/>
        </a:defRPr>
      </a:lvl1pPr>
      <a:lvl2pPr marL="0" indent="0" algn="l" defTabSz="914400" rtl="0" eaLnBrk="1" latinLnBrk="0" hangingPunct="1">
        <a:lnSpc>
          <a:spcPts val="1800"/>
        </a:lnSpc>
        <a:spcBef>
          <a:spcPts val="0"/>
        </a:spcBef>
        <a:buFontTx/>
        <a:buNone/>
        <a:defRPr sz="1400" kern="1300" spc="-20" baseline="0">
          <a:solidFill>
            <a:srgbClr val="42145F"/>
          </a:solidFill>
          <a:latin typeface="+mn-lt"/>
          <a:ea typeface="+mn-ea"/>
          <a:cs typeface="+mn-cs"/>
        </a:defRPr>
      </a:lvl2pPr>
      <a:lvl3pPr marL="358775" indent="-358775" algn="l" defTabSz="914400" rtl="0" eaLnBrk="1" latinLnBrk="0" hangingPunct="1">
        <a:lnSpc>
          <a:spcPts val="1800"/>
        </a:lnSpc>
        <a:spcBef>
          <a:spcPts val="0"/>
        </a:spcBef>
        <a:buFont typeface="Arial" panose="020B0604020202020204" pitchFamily="34" charset="0"/>
        <a:buChar char="•"/>
        <a:tabLst/>
        <a:defRPr sz="1400" kern="1300" spc="-20" baseline="0">
          <a:solidFill>
            <a:srgbClr val="42145F"/>
          </a:solidFill>
          <a:latin typeface="+mn-lt"/>
          <a:ea typeface="+mn-ea"/>
          <a:cs typeface="+mn-cs"/>
        </a:defRPr>
      </a:lvl3pPr>
      <a:lvl4pPr marL="715963" indent="-357188" algn="l" defTabSz="914400" rtl="0" eaLnBrk="1" latinLnBrk="0" hangingPunct="1">
        <a:lnSpc>
          <a:spcPts val="1800"/>
        </a:lnSpc>
        <a:spcBef>
          <a:spcPts val="0"/>
        </a:spcBef>
        <a:buFont typeface="Arial" panose="020B0604020202020204" pitchFamily="34" charset="0"/>
        <a:buChar char="•"/>
        <a:defRPr sz="1400" kern="1300" spc="-20" baseline="0">
          <a:solidFill>
            <a:srgbClr val="42145F"/>
          </a:solidFill>
          <a:latin typeface="+mn-lt"/>
          <a:ea typeface="+mn-ea"/>
          <a:cs typeface="+mn-cs"/>
        </a:defRPr>
      </a:lvl4pPr>
      <a:lvl5pPr marL="1077913" indent="-361950" algn="l" defTabSz="914400" rtl="0" eaLnBrk="1" latinLnBrk="0" hangingPunct="1">
        <a:lnSpc>
          <a:spcPts val="1800"/>
        </a:lnSpc>
        <a:spcBef>
          <a:spcPts val="0"/>
        </a:spcBef>
        <a:buFont typeface="Arial" panose="020B0604020202020204" pitchFamily="34" charset="0"/>
        <a:buChar char="•"/>
        <a:tabLst/>
        <a:defRPr sz="1400" kern="1300" spc="-20" baseline="0">
          <a:solidFill>
            <a:srgbClr val="42145F"/>
          </a:solidFill>
          <a:latin typeface="+mn-lt"/>
          <a:ea typeface="+mn-ea"/>
          <a:cs typeface="+mn-cs"/>
        </a:defRPr>
      </a:lvl5pPr>
      <a:lvl6pPr marL="1436688" indent="-358775" algn="l" defTabSz="914400" rtl="0" eaLnBrk="1" latinLnBrk="0" hangingPunct="1">
        <a:lnSpc>
          <a:spcPts val="1800"/>
        </a:lnSpc>
        <a:spcBef>
          <a:spcPts val="0"/>
        </a:spcBef>
        <a:buFont typeface="Arial" panose="020B0604020202020204" pitchFamily="34" charset="0"/>
        <a:buChar char="•"/>
        <a:defRPr sz="1400" kern="1200" baseline="0">
          <a:solidFill>
            <a:srgbClr val="42145F"/>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92" userDrawn="1">
          <p15:clr>
            <a:srgbClr val="F26B43"/>
          </p15:clr>
        </p15:guide>
        <p15:guide id="2" pos="9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FA30C68-F271-53A1-0493-B252D27D425A}"/>
              </a:ext>
            </a:extLst>
          </p:cNvPr>
          <p:cNvSpPr>
            <a:spLocks noGrp="1"/>
          </p:cNvSpPr>
          <p:nvPr>
            <p:ph sz="quarter" idx="10"/>
          </p:nvPr>
        </p:nvSpPr>
        <p:spPr>
          <a:xfrm>
            <a:off x="7522233" y="5796279"/>
            <a:ext cx="4839419" cy="466993"/>
          </a:xfrm>
        </p:spPr>
        <p:txBody>
          <a:bodyPr/>
          <a:lstStyle/>
          <a:p>
            <a:r>
              <a:rPr lang="en-GB" dirty="0">
                <a:solidFill>
                  <a:schemeClr val="accent2"/>
                </a:solidFill>
              </a:rPr>
              <a:t>Data is representative of a snapshot of April 2024-2025</a:t>
            </a:r>
          </a:p>
        </p:txBody>
      </p:sp>
      <p:sp>
        <p:nvSpPr>
          <p:cNvPr id="2" name="TextBox 1">
            <a:extLst>
              <a:ext uri="{FF2B5EF4-FFF2-40B4-BE49-F238E27FC236}">
                <a16:creationId xmlns:a16="http://schemas.microsoft.com/office/drawing/2014/main" id="{33522EC4-18EF-3AA8-6264-0226D75C8C13}"/>
              </a:ext>
            </a:extLst>
          </p:cNvPr>
          <p:cNvSpPr txBox="1"/>
          <p:nvPr/>
        </p:nvSpPr>
        <p:spPr>
          <a:xfrm>
            <a:off x="402565" y="1967989"/>
            <a:ext cx="11657163" cy="1373261"/>
          </a:xfrm>
          <a:prstGeom prst="rect">
            <a:avLst/>
          </a:prstGeom>
          <a:noFill/>
        </p:spPr>
        <p:txBody>
          <a:bodyPr wrap="square" rtlCol="0">
            <a:spAutoFit/>
          </a:bodyPr>
          <a:lstStyle/>
          <a:p>
            <a:pPr algn="l">
              <a:lnSpc>
                <a:spcPts val="1800"/>
              </a:lnSpc>
            </a:pPr>
            <a:r>
              <a:rPr lang="en-GB" sz="6000" b="1" spc="-20" baseline="0" dirty="0">
                <a:solidFill>
                  <a:schemeClr val="accent2"/>
                </a:solidFill>
              </a:rPr>
              <a:t>2026</a:t>
            </a:r>
          </a:p>
          <a:p>
            <a:pPr algn="l">
              <a:lnSpc>
                <a:spcPts val="1800"/>
              </a:lnSpc>
            </a:pPr>
            <a:endParaRPr lang="en-GB" sz="6000" b="1" spc="-20" dirty="0">
              <a:solidFill>
                <a:schemeClr val="accent2"/>
              </a:solidFill>
            </a:endParaRPr>
          </a:p>
          <a:p>
            <a:pPr algn="l">
              <a:lnSpc>
                <a:spcPts val="1800"/>
              </a:lnSpc>
            </a:pPr>
            <a:endParaRPr lang="en-GB" sz="6000" b="1" spc="-20" dirty="0">
              <a:solidFill>
                <a:schemeClr val="accent2"/>
              </a:solidFill>
            </a:endParaRPr>
          </a:p>
          <a:p>
            <a:pPr algn="l">
              <a:lnSpc>
                <a:spcPts val="1800"/>
              </a:lnSpc>
            </a:pPr>
            <a:endParaRPr lang="en-GB" sz="6000" b="1" spc="-20" baseline="0" dirty="0">
              <a:solidFill>
                <a:schemeClr val="accent2"/>
              </a:solidFill>
            </a:endParaRPr>
          </a:p>
          <a:p>
            <a:pPr algn="l">
              <a:lnSpc>
                <a:spcPts val="1800"/>
              </a:lnSpc>
            </a:pPr>
            <a:r>
              <a:rPr lang="en-GB" sz="6000" b="1" spc="-20" dirty="0">
                <a:solidFill>
                  <a:schemeClr val="accent2"/>
                </a:solidFill>
              </a:rPr>
              <a:t>Gender Pay Gap Reporting</a:t>
            </a:r>
          </a:p>
        </p:txBody>
      </p:sp>
    </p:spTree>
    <p:extLst>
      <p:ext uri="{BB962C8B-B14F-4D97-AF65-F5344CB8AC3E}">
        <p14:creationId xmlns:p14="http://schemas.microsoft.com/office/powerpoint/2010/main" val="6321040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3559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859B56C-94B5-2E94-6807-9A5C02DA6985}"/>
              </a:ext>
            </a:extLst>
          </p:cNvPr>
          <p:cNvSpPr>
            <a:spLocks noGrp="1"/>
          </p:cNvSpPr>
          <p:nvPr>
            <p:ph type="sldNum" sz="quarter" idx="4"/>
          </p:nvPr>
        </p:nvSpPr>
        <p:spPr>
          <a:xfrm>
            <a:off x="295324" y="188709"/>
            <a:ext cx="720000" cy="266400"/>
          </a:xfrm>
        </p:spPr>
        <p:txBody>
          <a:bodyPr anchor="b">
            <a:normAutofit/>
          </a:bodyPr>
          <a:lstStyle/>
          <a:p>
            <a:pPr>
              <a:spcAft>
                <a:spcPts val="600"/>
              </a:spcAft>
            </a:pPr>
            <a:r>
              <a:rPr lang="en-GB"/>
              <a:t>Page </a:t>
            </a:r>
            <a:fld id="{E8A31CA1-98DA-4CE7-9D33-C9D2C462D595}" type="slidenum">
              <a:rPr lang="en-GB" smtClean="0"/>
              <a:pPr>
                <a:spcAft>
                  <a:spcPts val="600"/>
                </a:spcAft>
              </a:pPr>
              <a:t>2</a:t>
            </a:fld>
            <a:endParaRPr lang="en-GB"/>
          </a:p>
        </p:txBody>
      </p:sp>
      <p:graphicFrame>
        <p:nvGraphicFramePr>
          <p:cNvPr id="8" name="Table 7">
            <a:extLst>
              <a:ext uri="{FF2B5EF4-FFF2-40B4-BE49-F238E27FC236}">
                <a16:creationId xmlns:a16="http://schemas.microsoft.com/office/drawing/2014/main" id="{3735FD37-92A4-D227-05AC-0591E7943DAE}"/>
              </a:ext>
            </a:extLst>
          </p:cNvPr>
          <p:cNvGraphicFramePr>
            <a:graphicFrameLocks noGrp="1"/>
          </p:cNvGraphicFramePr>
          <p:nvPr>
            <p:extLst>
              <p:ext uri="{D42A27DB-BD31-4B8C-83A1-F6EECF244321}">
                <p14:modId xmlns:p14="http://schemas.microsoft.com/office/powerpoint/2010/main" val="3205712546"/>
              </p:ext>
            </p:extLst>
          </p:nvPr>
        </p:nvGraphicFramePr>
        <p:xfrm>
          <a:off x="434165" y="875438"/>
          <a:ext cx="11488661" cy="2090806"/>
        </p:xfrm>
        <a:graphic>
          <a:graphicData uri="http://schemas.openxmlformats.org/drawingml/2006/table">
            <a:tbl>
              <a:tblPr firstRow="1" firstCol="1" bandRow="1">
                <a:solidFill>
                  <a:schemeClr val="bg1">
                    <a:lumMod val="95000"/>
                  </a:schemeClr>
                </a:solidFill>
                <a:tableStyleId>{0E3FDE45-AF77-4B5C-9715-49D594BDF05E}</a:tableStyleId>
              </a:tblPr>
              <a:tblGrid>
                <a:gridCol w="11488661">
                  <a:extLst>
                    <a:ext uri="{9D8B030D-6E8A-4147-A177-3AD203B41FA5}">
                      <a16:colId xmlns:a16="http://schemas.microsoft.com/office/drawing/2014/main" val="3712498312"/>
                    </a:ext>
                  </a:extLst>
                </a:gridCol>
              </a:tblGrid>
              <a:tr h="420025">
                <a:tc>
                  <a:txBody>
                    <a:bodyPr/>
                    <a:lstStyle/>
                    <a:p>
                      <a:pPr algn="l">
                        <a:lnSpc>
                          <a:spcPct val="115000"/>
                        </a:lnSpc>
                        <a:spcBef>
                          <a:spcPts val="600"/>
                        </a:spcBef>
                        <a:spcAft>
                          <a:spcPts val="600"/>
                        </a:spcAft>
                        <a:buNone/>
                      </a:pPr>
                      <a:r>
                        <a:rPr lang="en-GB" sz="2000" b="0" cap="none" spc="0" dirty="0">
                          <a:solidFill>
                            <a:schemeClr val="bg1"/>
                          </a:solidFill>
                          <a:effectLst/>
                          <a:latin typeface="+mj-lt"/>
                        </a:rPr>
                        <a:t>Gender Pay Gap Report 2026 (2024- 2025 data)</a:t>
                      </a:r>
                      <a:endParaRPr lang="en-GB" sz="2000" b="0" cap="none" spc="0" dirty="0">
                        <a:solidFill>
                          <a:schemeClr val="bg1"/>
                        </a:solidFill>
                        <a:effectLst/>
                        <a:latin typeface="+mj-lt"/>
                        <a:ea typeface="SimSun" panose="02010600030101010101" pitchFamily="2" charset="-122"/>
                        <a:cs typeface="Times New Roman" panose="02020603050405020304" pitchFamily="18" charset="0"/>
                      </a:endParaRPr>
                    </a:p>
                  </a:txBody>
                  <a:tcPr marL="43411" marR="43411" marT="57881" marB="0" anchor="ctr">
                    <a:lnL w="12700" cmpd="sng">
                      <a:noFill/>
                    </a:lnL>
                    <a:lnR w="12700" cmpd="sng">
                      <a:noFill/>
                    </a:lnR>
                    <a:lnT w="19050" cap="flat" cmpd="sng" algn="ctr">
                      <a:noFill/>
                      <a:prstDash val="solid"/>
                    </a:lnT>
                    <a:lnB w="38100" cmpd="sng">
                      <a:noFill/>
                    </a:lnB>
                    <a:solidFill>
                      <a:schemeClr val="accent2"/>
                    </a:solidFill>
                  </a:tcPr>
                </a:tc>
                <a:extLst>
                  <a:ext uri="{0D108BD9-81ED-4DB2-BD59-A6C34878D82A}">
                    <a16:rowId xmlns:a16="http://schemas.microsoft.com/office/drawing/2014/main" val="2462806729"/>
                  </a:ext>
                </a:extLst>
              </a:tr>
              <a:tr h="1283835">
                <a:tc>
                  <a:txBody>
                    <a:bodyPr/>
                    <a:lstStyle/>
                    <a:p>
                      <a:pPr algn="just">
                        <a:lnSpc>
                          <a:spcPts val="1300"/>
                        </a:lnSpc>
                        <a:spcBef>
                          <a:spcPts val="0"/>
                        </a:spcBef>
                        <a:spcAft>
                          <a:spcPts val="0"/>
                        </a:spcAft>
                        <a:buNone/>
                      </a:pPr>
                      <a:endParaRPr lang="en-GB" sz="1400" b="0" cap="none" spc="0" dirty="0">
                        <a:solidFill>
                          <a:schemeClr val="tx1"/>
                        </a:solidFill>
                        <a:effectLst/>
                        <a:latin typeface="+mn-lt"/>
                        <a:ea typeface="SimSun" panose="02010600030101010101" pitchFamily="2" charset="-122"/>
                        <a:cs typeface="Times New Roman" panose="02020603050405020304" pitchFamily="18" charset="0"/>
                      </a:endParaRPr>
                    </a:p>
                    <a:p>
                      <a:pPr algn="just">
                        <a:lnSpc>
                          <a:spcPct val="100000"/>
                        </a:lnSpc>
                        <a:spcBef>
                          <a:spcPts val="600"/>
                        </a:spcBef>
                        <a:spcAft>
                          <a:spcPts val="600"/>
                        </a:spcAft>
                        <a:buNone/>
                      </a:pPr>
                      <a:r>
                        <a:rPr lang="en-GB" sz="1400" b="0" cap="none" spc="0" dirty="0">
                          <a:solidFill>
                            <a:schemeClr val="accent4">
                              <a:lumMod val="50000"/>
                            </a:schemeClr>
                          </a:solidFill>
                          <a:effectLst/>
                          <a:latin typeface="+mn-lt"/>
                          <a:ea typeface="SimSun" panose="02010600030101010101" pitchFamily="2" charset="-122"/>
                          <a:cs typeface="Times New Roman" panose="02020603050405020304" pitchFamily="18" charset="0"/>
                        </a:rPr>
                        <a:t>To ensure our commitment to diversity stays at the heart of how we work, we must hold ourselves accountable and continue progressing toward closing all pay‑gap disparities. Making our progress visible — both inside and outside the firm — is essential. </a:t>
                      </a:r>
                    </a:p>
                    <a:p>
                      <a:pPr algn="just">
                        <a:lnSpc>
                          <a:spcPct val="100000"/>
                        </a:lnSpc>
                        <a:spcBef>
                          <a:spcPts val="600"/>
                        </a:spcBef>
                        <a:spcAft>
                          <a:spcPts val="600"/>
                        </a:spcAft>
                        <a:buNone/>
                      </a:pPr>
                      <a:r>
                        <a:rPr lang="en-GB" sz="1400" b="0" cap="none" spc="0" dirty="0">
                          <a:solidFill>
                            <a:schemeClr val="accent4">
                              <a:lumMod val="50000"/>
                            </a:schemeClr>
                          </a:solidFill>
                          <a:effectLst/>
                          <a:latin typeface="+mn-lt"/>
                          <a:ea typeface="SimSun" panose="02010600030101010101" pitchFamily="2" charset="-122"/>
                          <a:cs typeface="Times New Roman" panose="02020603050405020304" pitchFamily="18" charset="0"/>
                        </a:rPr>
                        <a:t>Measuring what matters ensures that culture and inclusion are not just about numbers, but about creating the conditions for everyone to perform, contribute, and succeed.</a:t>
                      </a:r>
                    </a:p>
                    <a:p>
                      <a:pPr algn="l">
                        <a:lnSpc>
                          <a:spcPct val="100000"/>
                        </a:lnSpc>
                        <a:spcBef>
                          <a:spcPts val="600"/>
                        </a:spcBef>
                        <a:spcAft>
                          <a:spcPts val="600"/>
                        </a:spcAft>
                        <a:buNone/>
                      </a:pPr>
                      <a:endParaRPr lang="en-GB" sz="1400" b="0" cap="none" spc="0" dirty="0">
                        <a:solidFill>
                          <a:schemeClr val="tx1"/>
                        </a:solidFill>
                        <a:effectLst/>
                        <a:latin typeface="+mn-lt"/>
                        <a:ea typeface="SimSun" panose="02010600030101010101" pitchFamily="2" charset="-122"/>
                        <a:cs typeface="Times New Roman" panose="02020603050405020304" pitchFamily="18" charset="0"/>
                      </a:endParaRPr>
                    </a:p>
                  </a:txBody>
                  <a:tcPr marL="43411" marR="43411" marT="57881" marB="0">
                    <a:lnL w="12700" cmpd="sng">
                      <a:noFill/>
                      <a:prstDash val="solid"/>
                    </a:lnL>
                    <a:lnR w="12700" cmpd="sng">
                      <a:noFill/>
                      <a:prstDash val="solid"/>
                    </a:lnR>
                    <a:lnT w="38100" cmpd="sng">
                      <a:noFill/>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1433625720"/>
                  </a:ext>
                </a:extLst>
              </a:tr>
            </a:tbl>
          </a:graphicData>
        </a:graphic>
      </p:graphicFrame>
      <p:sp>
        <p:nvSpPr>
          <p:cNvPr id="11" name="TextBox 10">
            <a:extLst>
              <a:ext uri="{FF2B5EF4-FFF2-40B4-BE49-F238E27FC236}">
                <a16:creationId xmlns:a16="http://schemas.microsoft.com/office/drawing/2014/main" id="{06BE566A-DE72-D745-79F0-EC69BA773F66}"/>
              </a:ext>
            </a:extLst>
          </p:cNvPr>
          <p:cNvSpPr txBox="1"/>
          <p:nvPr/>
        </p:nvSpPr>
        <p:spPr>
          <a:xfrm>
            <a:off x="434165" y="3049507"/>
            <a:ext cx="6094562" cy="369332"/>
          </a:xfrm>
          <a:prstGeom prst="rect">
            <a:avLst/>
          </a:prstGeom>
          <a:noFill/>
        </p:spPr>
        <p:txBody>
          <a:bodyPr wrap="square">
            <a:spAutoFit/>
          </a:bodyPr>
          <a:lstStyle/>
          <a:p>
            <a:r>
              <a:rPr lang="en-GB" sz="1800" b="1" dirty="0">
                <a:solidFill>
                  <a:srgbClr val="7030A0"/>
                </a:solidFill>
              </a:rPr>
              <a:t>Understanding Gender Pay Statistics</a:t>
            </a:r>
          </a:p>
        </p:txBody>
      </p:sp>
      <p:sp>
        <p:nvSpPr>
          <p:cNvPr id="16" name="TextBox 15">
            <a:extLst>
              <a:ext uri="{FF2B5EF4-FFF2-40B4-BE49-F238E27FC236}">
                <a16:creationId xmlns:a16="http://schemas.microsoft.com/office/drawing/2014/main" id="{F0DBC733-014D-B562-FA37-1969DF82205F}"/>
              </a:ext>
            </a:extLst>
          </p:cNvPr>
          <p:cNvSpPr txBox="1"/>
          <p:nvPr/>
        </p:nvSpPr>
        <p:spPr>
          <a:xfrm>
            <a:off x="434165" y="3563049"/>
            <a:ext cx="11488661" cy="2893100"/>
          </a:xfrm>
          <a:prstGeom prst="rect">
            <a:avLst/>
          </a:prstGeom>
          <a:noFill/>
        </p:spPr>
        <p:txBody>
          <a:bodyPr wrap="square">
            <a:spAutoFit/>
          </a:bodyPr>
          <a:lstStyle/>
          <a:p>
            <a:pPr algn="just"/>
            <a:r>
              <a:rPr lang="en-GB" sz="1400" dirty="0">
                <a:solidFill>
                  <a:schemeClr val="accent4">
                    <a:lumMod val="50000"/>
                  </a:schemeClr>
                </a:solidFill>
              </a:rPr>
              <a:t>It’s important to distinguish between gender pay reporting and equal pay. Equal pay ensures that men and women are paid the same for the same or equivalent work. Gender pay reporting, however, looks at the average pay of all men and women across the organisation and therefore reflects workforce composition and seniority distribution, not equal pay for equal work. </a:t>
            </a:r>
          </a:p>
          <a:p>
            <a:pPr algn="just"/>
            <a:endParaRPr lang="en-GB" sz="1400" dirty="0">
              <a:solidFill>
                <a:schemeClr val="accent4">
                  <a:lumMod val="50000"/>
                </a:schemeClr>
              </a:solidFill>
            </a:endParaRPr>
          </a:p>
          <a:p>
            <a:pPr algn="just"/>
            <a:r>
              <a:rPr lang="en-GB" sz="1400" dirty="0">
                <a:solidFill>
                  <a:schemeClr val="accent4">
                    <a:lumMod val="50000"/>
                  </a:schemeClr>
                </a:solidFill>
              </a:rPr>
              <a:t>We are confident that men and women are paid equally for equivalent roles at Fladgate, and we monitor this regularly. This report presents the data for Walgate Services Limited, the service company for Fladgate LLP.</a:t>
            </a:r>
          </a:p>
          <a:p>
            <a:pPr algn="just"/>
            <a:endParaRPr lang="en-GB" sz="1400" dirty="0">
              <a:solidFill>
                <a:schemeClr val="accent4">
                  <a:lumMod val="50000"/>
                </a:schemeClr>
              </a:solidFill>
            </a:endParaRPr>
          </a:p>
          <a:p>
            <a:pPr algn="just"/>
            <a:r>
              <a:rPr lang="en-GB" sz="1400" dirty="0">
                <a:solidFill>
                  <a:schemeClr val="accent4">
                    <a:lumMod val="50000"/>
                  </a:schemeClr>
                </a:solidFill>
              </a:rPr>
              <a:t>The mean gender pay gap compares the average hourly pay of all men with all women by adding each group’s hourly pay and dividing by the number of employees. While useful for showing overall differences, it can be influenced by very high or low salaries.</a:t>
            </a:r>
          </a:p>
          <a:p>
            <a:pPr algn="just"/>
            <a:endParaRPr lang="en-GB" sz="1400" dirty="0">
              <a:solidFill>
                <a:schemeClr val="accent4">
                  <a:lumMod val="50000"/>
                </a:schemeClr>
              </a:solidFill>
            </a:endParaRPr>
          </a:p>
          <a:p>
            <a:pPr algn="just"/>
            <a:r>
              <a:rPr lang="en-GB" sz="1400" dirty="0">
                <a:solidFill>
                  <a:schemeClr val="accent4">
                    <a:lumMod val="50000"/>
                  </a:schemeClr>
                </a:solidFill>
              </a:rPr>
              <a:t>The median gender pay gap compares the midpoint hourly pay for men and women when all employees are ranked from highest to lowest. This highlights the typical experience and avoids distortion from extreme values, though it may not capture disparities concentrated at the highest or lowest pay levels.</a:t>
            </a:r>
          </a:p>
        </p:txBody>
      </p:sp>
    </p:spTree>
    <p:extLst>
      <p:ext uri="{BB962C8B-B14F-4D97-AF65-F5344CB8AC3E}">
        <p14:creationId xmlns:p14="http://schemas.microsoft.com/office/powerpoint/2010/main" val="33281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a:extLst>
            <a:ext uri="{FF2B5EF4-FFF2-40B4-BE49-F238E27FC236}">
              <a16:creationId xmlns:a16="http://schemas.microsoft.com/office/drawing/2014/main" id="{46312BBE-C7C8-A870-178B-E2543E41BF0E}"/>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AC23526-BD8B-1814-F49B-9E453A476EBD}"/>
              </a:ext>
            </a:extLst>
          </p:cNvPr>
          <p:cNvSpPr>
            <a:spLocks noGrp="1"/>
          </p:cNvSpPr>
          <p:nvPr>
            <p:ph type="sldNum" sz="quarter" idx="4"/>
          </p:nvPr>
        </p:nvSpPr>
        <p:spPr/>
        <p:txBody>
          <a:bodyPr/>
          <a:lstStyle/>
          <a:p>
            <a:r>
              <a:rPr lang="en-GB"/>
              <a:t>Page </a:t>
            </a:r>
            <a:fld id="{E8A31CA1-98DA-4CE7-9D33-C9D2C462D595}" type="slidenum">
              <a:rPr lang="en-GB" smtClean="0"/>
              <a:pPr/>
              <a:t>3</a:t>
            </a:fld>
            <a:endParaRPr lang="en-GB" dirty="0"/>
          </a:p>
        </p:txBody>
      </p:sp>
      <p:sp>
        <p:nvSpPr>
          <p:cNvPr id="14" name="TextBox 13">
            <a:extLst>
              <a:ext uri="{FF2B5EF4-FFF2-40B4-BE49-F238E27FC236}">
                <a16:creationId xmlns:a16="http://schemas.microsoft.com/office/drawing/2014/main" id="{761ECD6C-3A29-AE11-E624-99D9D07403FF}"/>
              </a:ext>
            </a:extLst>
          </p:cNvPr>
          <p:cNvSpPr txBox="1"/>
          <p:nvPr/>
        </p:nvSpPr>
        <p:spPr>
          <a:xfrm>
            <a:off x="449179" y="2009215"/>
            <a:ext cx="5466676" cy="2059538"/>
          </a:xfrm>
          <a:prstGeom prst="rect">
            <a:avLst/>
          </a:prstGeom>
          <a:noFill/>
        </p:spPr>
        <p:txBody>
          <a:bodyPr wrap="square">
            <a:spAutoFit/>
          </a:bodyPr>
          <a:lstStyle/>
          <a:p>
            <a:pPr algn="just">
              <a:buNone/>
            </a:pPr>
            <a:endParaRPr lang="en-GB" sz="1400" dirty="0">
              <a:effectLst/>
              <a:ea typeface="SimSun" panose="02010600030101010101" pitchFamily="2" charset="-122"/>
            </a:endParaRPr>
          </a:p>
          <a:p>
            <a:pPr algn="just">
              <a:buNone/>
            </a:pPr>
            <a:r>
              <a:rPr lang="en-GB" sz="1400" dirty="0">
                <a:effectLst/>
                <a:ea typeface="SimSun" panose="02010600030101010101" pitchFamily="2" charset="-122"/>
              </a:rPr>
              <a:t>Our quartile information shows that there are proportionally more women than men in our lower middle quartiles. This is due to most of our business support and secretarial roles being occupied by women. </a:t>
            </a:r>
          </a:p>
          <a:p>
            <a:pPr algn="just">
              <a:buNone/>
            </a:pPr>
            <a:endParaRPr lang="en-GB" sz="1400" dirty="0">
              <a:ea typeface="SimSun" panose="02010600030101010101" pitchFamily="2" charset="-122"/>
            </a:endParaRPr>
          </a:p>
          <a:p>
            <a:pPr algn="just">
              <a:buNone/>
            </a:pPr>
            <a:r>
              <a:rPr lang="en-GB" sz="1400" dirty="0">
                <a:effectLst/>
                <a:ea typeface="SimSun" panose="02010600030101010101" pitchFamily="2" charset="-122"/>
              </a:rPr>
              <a:t>Over all our head count as a firm has a higher percentage of women.</a:t>
            </a:r>
          </a:p>
          <a:p>
            <a:pPr algn="just">
              <a:lnSpc>
                <a:spcPts val="1300"/>
              </a:lnSpc>
              <a:spcBef>
                <a:spcPts val="600"/>
              </a:spcBef>
              <a:spcAft>
                <a:spcPts val="600"/>
              </a:spcAft>
              <a:buNone/>
            </a:pPr>
            <a:r>
              <a:rPr lang="en-GB" sz="1400" dirty="0">
                <a:effectLst/>
                <a:ea typeface="SimSun" panose="02010600030101010101" pitchFamily="2" charset="-122"/>
              </a:rPr>
              <a:t> </a:t>
            </a:r>
          </a:p>
        </p:txBody>
      </p:sp>
      <p:pic>
        <p:nvPicPr>
          <p:cNvPr id="15" name="Picture 14">
            <a:extLst>
              <a:ext uri="{FF2B5EF4-FFF2-40B4-BE49-F238E27FC236}">
                <a16:creationId xmlns:a16="http://schemas.microsoft.com/office/drawing/2014/main" id="{D3814F40-D990-E967-A8E2-96D4DC631FB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6145" y="1204068"/>
            <a:ext cx="5466676" cy="5196731"/>
          </a:xfrm>
          <a:prstGeom prst="rect">
            <a:avLst/>
          </a:prstGeom>
          <a:noFill/>
          <a:ln>
            <a:noFill/>
          </a:ln>
        </p:spPr>
      </p:pic>
      <p:sp>
        <p:nvSpPr>
          <p:cNvPr id="17" name="TextBox 16">
            <a:extLst>
              <a:ext uri="{FF2B5EF4-FFF2-40B4-BE49-F238E27FC236}">
                <a16:creationId xmlns:a16="http://schemas.microsoft.com/office/drawing/2014/main" id="{2881B5DD-2C41-981D-2A78-6E598390F90C}"/>
              </a:ext>
            </a:extLst>
          </p:cNvPr>
          <p:cNvSpPr txBox="1"/>
          <p:nvPr/>
        </p:nvSpPr>
        <p:spPr>
          <a:xfrm>
            <a:off x="449179" y="1286138"/>
            <a:ext cx="6094562" cy="369332"/>
          </a:xfrm>
          <a:prstGeom prst="rect">
            <a:avLst/>
          </a:prstGeom>
          <a:noFill/>
        </p:spPr>
        <p:txBody>
          <a:bodyPr wrap="square">
            <a:spAutoFit/>
          </a:bodyPr>
          <a:lstStyle/>
          <a:p>
            <a:pPr>
              <a:buNone/>
            </a:pPr>
            <a:r>
              <a:rPr lang="en-GB" sz="1800" b="1" dirty="0">
                <a:solidFill>
                  <a:srgbClr val="7030A0"/>
                </a:solidFill>
                <a:effectLst/>
                <a:ea typeface="SimSun" panose="02010600030101010101" pitchFamily="2" charset="-122"/>
              </a:rPr>
              <a:t>Headcount by quartile </a:t>
            </a:r>
          </a:p>
        </p:txBody>
      </p:sp>
    </p:spTree>
    <p:extLst>
      <p:ext uri="{BB962C8B-B14F-4D97-AF65-F5344CB8AC3E}">
        <p14:creationId xmlns:p14="http://schemas.microsoft.com/office/powerpoint/2010/main" val="1421786831"/>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a:extLst>
            <a:ext uri="{FF2B5EF4-FFF2-40B4-BE49-F238E27FC236}">
              <a16:creationId xmlns:a16="http://schemas.microsoft.com/office/drawing/2014/main" id="{97ACE913-17B0-A44C-5B78-B68C4EE9099E}"/>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A1507568-83A8-2A4B-929D-E885DC73E720}"/>
              </a:ext>
            </a:extLst>
          </p:cNvPr>
          <p:cNvSpPr txBox="1"/>
          <p:nvPr/>
        </p:nvSpPr>
        <p:spPr>
          <a:xfrm>
            <a:off x="272715" y="1017066"/>
            <a:ext cx="11553090" cy="523220"/>
          </a:xfrm>
          <a:prstGeom prst="rect">
            <a:avLst/>
          </a:prstGeom>
          <a:noFill/>
        </p:spPr>
        <p:txBody>
          <a:bodyPr wrap="square">
            <a:spAutoFit/>
          </a:bodyPr>
          <a:lstStyle/>
          <a:p>
            <a:pPr>
              <a:spcBef>
                <a:spcPts val="600"/>
              </a:spcBef>
              <a:spcAft>
                <a:spcPts val="600"/>
              </a:spcAft>
              <a:buNone/>
            </a:pPr>
            <a:r>
              <a:rPr lang="en-GB" sz="1400" dirty="0">
                <a:effectLst/>
                <a:ea typeface="SimSun" panose="02010600030101010101" pitchFamily="2" charset="-122"/>
              </a:rPr>
              <a:t>The table below shows our mean and median pay gap (between male and female employees) as at the selected snapshot date of </a:t>
            </a:r>
            <a:r>
              <a:rPr lang="en-GB" sz="1400" b="1" dirty="0">
                <a:effectLst/>
                <a:ea typeface="SimSun" panose="02010600030101010101" pitchFamily="2" charset="-122"/>
              </a:rPr>
              <a:t>5 April 2024 - 2025</a:t>
            </a:r>
            <a:r>
              <a:rPr lang="en-GB" sz="1400" dirty="0">
                <a:effectLst/>
                <a:ea typeface="SimSun" panose="02010600030101010101" pitchFamily="2" charset="-122"/>
              </a:rPr>
              <a:t>. </a:t>
            </a:r>
          </a:p>
        </p:txBody>
      </p:sp>
      <p:graphicFrame>
        <p:nvGraphicFramePr>
          <p:cNvPr id="14" name="Table 13">
            <a:extLst>
              <a:ext uri="{FF2B5EF4-FFF2-40B4-BE49-F238E27FC236}">
                <a16:creationId xmlns:a16="http://schemas.microsoft.com/office/drawing/2014/main" id="{4021E1A5-577D-61A8-0235-60D4B60C5DA2}"/>
              </a:ext>
            </a:extLst>
          </p:cNvPr>
          <p:cNvGraphicFramePr>
            <a:graphicFrameLocks noGrp="1"/>
          </p:cNvGraphicFramePr>
          <p:nvPr>
            <p:extLst>
              <p:ext uri="{D42A27DB-BD31-4B8C-83A1-F6EECF244321}">
                <p14:modId xmlns:p14="http://schemas.microsoft.com/office/powerpoint/2010/main" val="2243287154"/>
              </p:ext>
            </p:extLst>
          </p:nvPr>
        </p:nvGraphicFramePr>
        <p:xfrm>
          <a:off x="6680933" y="2571193"/>
          <a:ext cx="5222310" cy="1104774"/>
        </p:xfrm>
        <a:graphic>
          <a:graphicData uri="http://schemas.openxmlformats.org/drawingml/2006/table">
            <a:tbl>
              <a:tblPr firstRow="1" bandRow="1">
                <a:tableStyleId>{F2DE63D5-997A-4646-A377-4702673A728D}</a:tableStyleId>
              </a:tblPr>
              <a:tblGrid>
                <a:gridCol w="1740770">
                  <a:extLst>
                    <a:ext uri="{9D8B030D-6E8A-4147-A177-3AD203B41FA5}">
                      <a16:colId xmlns:a16="http://schemas.microsoft.com/office/drawing/2014/main" val="685423589"/>
                    </a:ext>
                  </a:extLst>
                </a:gridCol>
                <a:gridCol w="1740770">
                  <a:extLst>
                    <a:ext uri="{9D8B030D-6E8A-4147-A177-3AD203B41FA5}">
                      <a16:colId xmlns:a16="http://schemas.microsoft.com/office/drawing/2014/main" val="245864305"/>
                    </a:ext>
                  </a:extLst>
                </a:gridCol>
                <a:gridCol w="1740770">
                  <a:extLst>
                    <a:ext uri="{9D8B030D-6E8A-4147-A177-3AD203B41FA5}">
                      <a16:colId xmlns:a16="http://schemas.microsoft.com/office/drawing/2014/main" val="3228287306"/>
                    </a:ext>
                  </a:extLst>
                </a:gridCol>
              </a:tblGrid>
              <a:tr h="368258">
                <a:tc rowSpan="2">
                  <a:txBody>
                    <a:bodyPr/>
                    <a:lstStyle/>
                    <a:p>
                      <a:r>
                        <a:rPr lang="en-GB" dirty="0"/>
                        <a:t>Gender Pay Gap</a:t>
                      </a:r>
                    </a:p>
                  </a:txBody>
                  <a:tcPr anchor="ctr"/>
                </a:tc>
                <a:tc>
                  <a:txBody>
                    <a:bodyPr/>
                    <a:lstStyle/>
                    <a:p>
                      <a:r>
                        <a:rPr lang="en-GB" dirty="0"/>
                        <a:t>Mean</a:t>
                      </a:r>
                    </a:p>
                  </a:txBody>
                  <a:tcPr anchor="ctr"/>
                </a:tc>
                <a:tc>
                  <a:txBody>
                    <a:bodyPr/>
                    <a:lstStyle/>
                    <a:p>
                      <a:r>
                        <a:rPr lang="en-GB" dirty="0"/>
                        <a:t>Median</a:t>
                      </a:r>
                    </a:p>
                  </a:txBody>
                  <a:tcPr anchor="ctr"/>
                </a:tc>
                <a:extLst>
                  <a:ext uri="{0D108BD9-81ED-4DB2-BD59-A6C34878D82A}">
                    <a16:rowId xmlns:a16="http://schemas.microsoft.com/office/drawing/2014/main" val="3281323576"/>
                  </a:ext>
                </a:extLst>
              </a:tr>
              <a:tr h="736516">
                <a:tc vMerge="1">
                  <a:txBody>
                    <a:bodyPr/>
                    <a:lstStyle/>
                    <a:p>
                      <a:endParaRPr lang="en-GB" dirty="0"/>
                    </a:p>
                  </a:txBody>
                  <a:tcPr/>
                </a:tc>
                <a:tc>
                  <a:txBody>
                    <a:bodyPr/>
                    <a:lstStyle/>
                    <a:p>
                      <a:r>
                        <a:rPr lang="en-US" sz="1800" dirty="0">
                          <a:solidFill>
                            <a:srgbClr val="44546A"/>
                          </a:solidFill>
                        </a:rPr>
                        <a:t>13.6% </a:t>
                      </a:r>
                      <a:endParaRPr lang="en-GB" dirty="0"/>
                    </a:p>
                  </a:txBody>
                  <a:tcPr anchor="ctr"/>
                </a:tc>
                <a:tc>
                  <a:txBody>
                    <a:bodyPr/>
                    <a:lstStyle/>
                    <a:p>
                      <a:r>
                        <a:rPr lang="en-US" sz="1800" dirty="0">
                          <a:solidFill>
                            <a:srgbClr val="44546A"/>
                          </a:solidFill>
                        </a:rPr>
                        <a:t>26.3% </a:t>
                      </a:r>
                      <a:endParaRPr lang="en-GB" dirty="0"/>
                    </a:p>
                  </a:txBody>
                  <a:tcPr anchor="ctr"/>
                </a:tc>
                <a:extLst>
                  <a:ext uri="{0D108BD9-81ED-4DB2-BD59-A6C34878D82A}">
                    <a16:rowId xmlns:a16="http://schemas.microsoft.com/office/drawing/2014/main" val="2461642824"/>
                  </a:ext>
                </a:extLst>
              </a:tr>
            </a:tbl>
          </a:graphicData>
        </a:graphic>
      </p:graphicFrame>
      <p:sp>
        <p:nvSpPr>
          <p:cNvPr id="16" name="TextBox 15">
            <a:extLst>
              <a:ext uri="{FF2B5EF4-FFF2-40B4-BE49-F238E27FC236}">
                <a16:creationId xmlns:a16="http://schemas.microsoft.com/office/drawing/2014/main" id="{6829FAB4-9C06-E90E-CA87-EA5F36FE487B}"/>
              </a:ext>
            </a:extLst>
          </p:cNvPr>
          <p:cNvSpPr txBox="1"/>
          <p:nvPr/>
        </p:nvSpPr>
        <p:spPr>
          <a:xfrm>
            <a:off x="288757" y="2055282"/>
            <a:ext cx="5896383" cy="4001095"/>
          </a:xfrm>
          <a:prstGeom prst="rect">
            <a:avLst/>
          </a:prstGeom>
          <a:noFill/>
        </p:spPr>
        <p:txBody>
          <a:bodyPr wrap="square">
            <a:spAutoFit/>
          </a:bodyPr>
          <a:lstStyle/>
          <a:p>
            <a:pPr algn="just">
              <a:spcBef>
                <a:spcPts val="600"/>
              </a:spcBef>
              <a:spcAft>
                <a:spcPts val="600"/>
              </a:spcAft>
              <a:buNone/>
            </a:pPr>
            <a:r>
              <a:rPr lang="en-GB" sz="1400" dirty="0">
                <a:effectLst/>
                <a:ea typeface="SimSun" panose="02010600030101010101" pitchFamily="2" charset="-122"/>
              </a:rPr>
              <a:t>Our analysis for 2026 shows a mean and median gender pay gap of 10.1% and 9.5% respectively with the removal of part-time secretarial staff, and 13.6% and 26.3% with all staff included. </a:t>
            </a:r>
          </a:p>
          <a:p>
            <a:pPr algn="just">
              <a:spcBef>
                <a:spcPts val="600"/>
              </a:spcBef>
              <a:spcAft>
                <a:spcPts val="600"/>
              </a:spcAft>
              <a:buNone/>
            </a:pPr>
            <a:r>
              <a:rPr lang="en-GB" sz="1400" dirty="0">
                <a:effectLst/>
                <a:ea typeface="SimSun" panose="02010600030101010101" pitchFamily="2" charset="-122"/>
              </a:rPr>
              <a:t>Our gender pay gap is primarily caused by the structure of the workforce and the gender split across different roles within the organisation.  As the mean and median figures are calculated across the whole organisation, this inevitably produces a gender pay gap that is wider as high-earning outliers are predominantly male and women are more prevalent in the business services, administrative and secretarial roles. </a:t>
            </a:r>
          </a:p>
          <a:p>
            <a:pPr algn="just">
              <a:spcBef>
                <a:spcPts val="600"/>
              </a:spcBef>
              <a:spcAft>
                <a:spcPts val="600"/>
              </a:spcAft>
            </a:pPr>
            <a:r>
              <a:rPr lang="en-GB" sz="1400" dirty="0"/>
              <a:t>The gender pay gap report only looks at employees and does not include partner pay. This means that whilst partner pay is excluded, executive pay is included and although our upper quartile contains more women than men (56.3% female to 43.8% male), this does not reflect the balance at the most senior level. </a:t>
            </a:r>
          </a:p>
          <a:p>
            <a:pPr algn="just">
              <a:spcBef>
                <a:spcPts val="600"/>
              </a:spcBef>
              <a:spcAft>
                <a:spcPts val="600"/>
              </a:spcAft>
              <a:buNone/>
            </a:pPr>
            <a:endParaRPr lang="en-GB" sz="1400" dirty="0">
              <a:effectLst/>
              <a:ea typeface="SimSun" panose="02010600030101010101" pitchFamily="2" charset="-122"/>
            </a:endParaRPr>
          </a:p>
        </p:txBody>
      </p:sp>
      <p:sp>
        <p:nvSpPr>
          <p:cNvPr id="18" name="TextBox 17">
            <a:extLst>
              <a:ext uri="{FF2B5EF4-FFF2-40B4-BE49-F238E27FC236}">
                <a16:creationId xmlns:a16="http://schemas.microsoft.com/office/drawing/2014/main" id="{76A4F3EE-D076-4544-45EF-B39B36C0063B}"/>
              </a:ext>
            </a:extLst>
          </p:cNvPr>
          <p:cNvSpPr txBox="1"/>
          <p:nvPr/>
        </p:nvSpPr>
        <p:spPr>
          <a:xfrm>
            <a:off x="272716" y="498556"/>
            <a:ext cx="6094562" cy="269946"/>
          </a:xfrm>
          <a:prstGeom prst="rect">
            <a:avLst/>
          </a:prstGeom>
          <a:noFill/>
        </p:spPr>
        <p:txBody>
          <a:bodyPr wrap="square">
            <a:spAutoFit/>
          </a:bodyPr>
          <a:lstStyle/>
          <a:p>
            <a:pPr>
              <a:lnSpc>
                <a:spcPts val="1300"/>
              </a:lnSpc>
              <a:spcBef>
                <a:spcPts val="600"/>
              </a:spcBef>
              <a:spcAft>
                <a:spcPts val="600"/>
              </a:spcAft>
              <a:buNone/>
            </a:pPr>
            <a:r>
              <a:rPr lang="en-GB" sz="1800" b="1" dirty="0">
                <a:solidFill>
                  <a:srgbClr val="7030A0"/>
                </a:solidFill>
                <a:effectLst/>
                <a:latin typeface="Arial" panose="020B0604020202020204" pitchFamily="34" charset="0"/>
                <a:ea typeface="SimSun" panose="02010600030101010101" pitchFamily="2" charset="-122"/>
              </a:rPr>
              <a:t>Pay Gap</a:t>
            </a:r>
          </a:p>
        </p:txBody>
      </p:sp>
      <p:graphicFrame>
        <p:nvGraphicFramePr>
          <p:cNvPr id="19" name="Table 18">
            <a:extLst>
              <a:ext uri="{FF2B5EF4-FFF2-40B4-BE49-F238E27FC236}">
                <a16:creationId xmlns:a16="http://schemas.microsoft.com/office/drawing/2014/main" id="{93B9B87D-4FB0-6747-1A00-FAD770E5460B}"/>
              </a:ext>
            </a:extLst>
          </p:cNvPr>
          <p:cNvGraphicFramePr>
            <a:graphicFrameLocks noGrp="1"/>
          </p:cNvGraphicFramePr>
          <p:nvPr>
            <p:extLst>
              <p:ext uri="{D42A27DB-BD31-4B8C-83A1-F6EECF244321}">
                <p14:modId xmlns:p14="http://schemas.microsoft.com/office/powerpoint/2010/main" val="2847170011"/>
              </p:ext>
            </p:extLst>
          </p:nvPr>
        </p:nvGraphicFramePr>
        <p:xfrm>
          <a:off x="6680933" y="4506883"/>
          <a:ext cx="5222310" cy="1104774"/>
        </p:xfrm>
        <a:graphic>
          <a:graphicData uri="http://schemas.openxmlformats.org/drawingml/2006/table">
            <a:tbl>
              <a:tblPr firstRow="1" bandRow="1">
                <a:tableStyleId>{F2DE63D5-997A-4646-A377-4702673A728D}</a:tableStyleId>
              </a:tblPr>
              <a:tblGrid>
                <a:gridCol w="1740770">
                  <a:extLst>
                    <a:ext uri="{9D8B030D-6E8A-4147-A177-3AD203B41FA5}">
                      <a16:colId xmlns:a16="http://schemas.microsoft.com/office/drawing/2014/main" val="685423589"/>
                    </a:ext>
                  </a:extLst>
                </a:gridCol>
                <a:gridCol w="1740770">
                  <a:extLst>
                    <a:ext uri="{9D8B030D-6E8A-4147-A177-3AD203B41FA5}">
                      <a16:colId xmlns:a16="http://schemas.microsoft.com/office/drawing/2014/main" val="245864305"/>
                    </a:ext>
                  </a:extLst>
                </a:gridCol>
                <a:gridCol w="1740770">
                  <a:extLst>
                    <a:ext uri="{9D8B030D-6E8A-4147-A177-3AD203B41FA5}">
                      <a16:colId xmlns:a16="http://schemas.microsoft.com/office/drawing/2014/main" val="3228287306"/>
                    </a:ext>
                  </a:extLst>
                </a:gridCol>
              </a:tblGrid>
              <a:tr h="368258">
                <a:tc rowSpan="2">
                  <a:txBody>
                    <a:bodyPr/>
                    <a:lstStyle/>
                    <a:p>
                      <a:r>
                        <a:rPr lang="en-GB" dirty="0"/>
                        <a:t>Gender Pay Gap</a:t>
                      </a:r>
                    </a:p>
                  </a:txBody>
                  <a:tcPr anchor="ctr"/>
                </a:tc>
                <a:tc>
                  <a:txBody>
                    <a:bodyPr/>
                    <a:lstStyle/>
                    <a:p>
                      <a:r>
                        <a:rPr lang="en-GB" dirty="0"/>
                        <a:t>Mean</a:t>
                      </a:r>
                    </a:p>
                  </a:txBody>
                  <a:tcPr anchor="ctr"/>
                </a:tc>
                <a:tc>
                  <a:txBody>
                    <a:bodyPr/>
                    <a:lstStyle/>
                    <a:p>
                      <a:r>
                        <a:rPr lang="en-GB" dirty="0"/>
                        <a:t>Median</a:t>
                      </a:r>
                    </a:p>
                  </a:txBody>
                  <a:tcPr anchor="ctr"/>
                </a:tc>
                <a:extLst>
                  <a:ext uri="{0D108BD9-81ED-4DB2-BD59-A6C34878D82A}">
                    <a16:rowId xmlns:a16="http://schemas.microsoft.com/office/drawing/2014/main" val="3281323576"/>
                  </a:ext>
                </a:extLst>
              </a:tr>
              <a:tr h="736516">
                <a:tc vMerge="1">
                  <a:txBody>
                    <a:bodyPr/>
                    <a:lstStyle/>
                    <a:p>
                      <a:endParaRPr lang="en-GB" dirty="0"/>
                    </a:p>
                  </a:txBody>
                  <a:tcPr/>
                </a:tc>
                <a:tc>
                  <a:txBody>
                    <a:bodyPr/>
                    <a:lstStyle/>
                    <a:p>
                      <a:r>
                        <a:rPr lang="en-GB" dirty="0"/>
                        <a:t>10.1%</a:t>
                      </a:r>
                    </a:p>
                  </a:txBody>
                  <a:tcPr anchor="ctr"/>
                </a:tc>
                <a:tc>
                  <a:txBody>
                    <a:bodyPr/>
                    <a:lstStyle/>
                    <a:p>
                      <a:r>
                        <a:rPr lang="en-GB" dirty="0"/>
                        <a:t>9.5%</a:t>
                      </a:r>
                    </a:p>
                  </a:txBody>
                  <a:tcPr anchor="ctr"/>
                </a:tc>
                <a:extLst>
                  <a:ext uri="{0D108BD9-81ED-4DB2-BD59-A6C34878D82A}">
                    <a16:rowId xmlns:a16="http://schemas.microsoft.com/office/drawing/2014/main" val="2461642824"/>
                  </a:ext>
                </a:extLst>
              </a:tr>
            </a:tbl>
          </a:graphicData>
        </a:graphic>
      </p:graphicFrame>
      <p:sp>
        <p:nvSpPr>
          <p:cNvPr id="20" name="TextBox 19">
            <a:extLst>
              <a:ext uri="{FF2B5EF4-FFF2-40B4-BE49-F238E27FC236}">
                <a16:creationId xmlns:a16="http://schemas.microsoft.com/office/drawing/2014/main" id="{CC94AE06-BB0C-AACD-929B-CD16F26D83DE}"/>
              </a:ext>
            </a:extLst>
          </p:cNvPr>
          <p:cNvSpPr txBox="1"/>
          <p:nvPr/>
        </p:nvSpPr>
        <p:spPr>
          <a:xfrm>
            <a:off x="6584855" y="2181168"/>
            <a:ext cx="6094562" cy="269946"/>
          </a:xfrm>
          <a:prstGeom prst="rect">
            <a:avLst/>
          </a:prstGeom>
          <a:noFill/>
        </p:spPr>
        <p:txBody>
          <a:bodyPr wrap="square">
            <a:spAutoFit/>
          </a:bodyPr>
          <a:lstStyle/>
          <a:p>
            <a:pPr>
              <a:lnSpc>
                <a:spcPts val="1300"/>
              </a:lnSpc>
              <a:spcBef>
                <a:spcPts val="600"/>
              </a:spcBef>
              <a:spcAft>
                <a:spcPts val="600"/>
              </a:spcAft>
              <a:buNone/>
            </a:pPr>
            <a:r>
              <a:rPr lang="en-GB" sz="1800" b="1" dirty="0">
                <a:solidFill>
                  <a:srgbClr val="7030A0"/>
                </a:solidFill>
                <a:effectLst/>
                <a:latin typeface="Arial" panose="020B0604020202020204" pitchFamily="34" charset="0"/>
                <a:ea typeface="SimSun" panose="02010600030101010101" pitchFamily="2" charset="-122"/>
              </a:rPr>
              <a:t>Pay Gap</a:t>
            </a:r>
            <a:endParaRPr lang="en-GB" sz="1600" b="1" dirty="0">
              <a:solidFill>
                <a:srgbClr val="7030A0"/>
              </a:solidFill>
              <a:effectLst/>
              <a:latin typeface="Arial" panose="020B0604020202020204" pitchFamily="34" charset="0"/>
              <a:ea typeface="SimSun" panose="02010600030101010101" pitchFamily="2" charset="-122"/>
            </a:endParaRPr>
          </a:p>
        </p:txBody>
      </p:sp>
      <p:sp>
        <p:nvSpPr>
          <p:cNvPr id="21" name="TextBox 20">
            <a:extLst>
              <a:ext uri="{FF2B5EF4-FFF2-40B4-BE49-F238E27FC236}">
                <a16:creationId xmlns:a16="http://schemas.microsoft.com/office/drawing/2014/main" id="{F3395D30-0A4C-4591-5FCD-1A70DFE47E00}"/>
              </a:ext>
            </a:extLst>
          </p:cNvPr>
          <p:cNvSpPr txBox="1"/>
          <p:nvPr/>
        </p:nvSpPr>
        <p:spPr>
          <a:xfrm>
            <a:off x="6584855" y="4055829"/>
            <a:ext cx="6094562" cy="269946"/>
          </a:xfrm>
          <a:prstGeom prst="rect">
            <a:avLst/>
          </a:prstGeom>
          <a:noFill/>
        </p:spPr>
        <p:txBody>
          <a:bodyPr wrap="square">
            <a:spAutoFit/>
          </a:bodyPr>
          <a:lstStyle/>
          <a:p>
            <a:pPr>
              <a:lnSpc>
                <a:spcPts val="1300"/>
              </a:lnSpc>
              <a:spcBef>
                <a:spcPts val="600"/>
              </a:spcBef>
              <a:spcAft>
                <a:spcPts val="600"/>
              </a:spcAft>
              <a:buNone/>
            </a:pPr>
            <a:r>
              <a:rPr lang="en-GB" sz="1800" b="1" dirty="0">
                <a:solidFill>
                  <a:srgbClr val="7030A0"/>
                </a:solidFill>
                <a:effectLst/>
                <a:latin typeface="Arial" panose="020B0604020202020204" pitchFamily="34" charset="0"/>
                <a:ea typeface="SimSun" panose="02010600030101010101" pitchFamily="2" charset="-122"/>
              </a:rPr>
              <a:t>Pay Gap </a:t>
            </a:r>
            <a:r>
              <a:rPr lang="en-GB" sz="1400" b="1" dirty="0">
                <a:solidFill>
                  <a:srgbClr val="7030A0"/>
                </a:solidFill>
                <a:effectLst/>
                <a:latin typeface="Arial" panose="020B0604020202020204" pitchFamily="34" charset="0"/>
                <a:ea typeface="SimSun" panose="02010600030101010101" pitchFamily="2" charset="-122"/>
              </a:rPr>
              <a:t>(with the removal of the lower quartile outliers)</a:t>
            </a:r>
          </a:p>
        </p:txBody>
      </p:sp>
    </p:spTree>
    <p:extLst>
      <p:ext uri="{BB962C8B-B14F-4D97-AF65-F5344CB8AC3E}">
        <p14:creationId xmlns:p14="http://schemas.microsoft.com/office/powerpoint/2010/main" val="75236749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a:extLst>
            <a:ext uri="{FF2B5EF4-FFF2-40B4-BE49-F238E27FC236}">
              <a16:creationId xmlns:a16="http://schemas.microsoft.com/office/drawing/2014/main" id="{05FD5873-49AB-83A8-7505-96D4BFE6A781}"/>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4AA442A-880C-6528-38E4-0C611A976216}"/>
              </a:ext>
            </a:extLst>
          </p:cNvPr>
          <p:cNvSpPr txBox="1"/>
          <p:nvPr/>
        </p:nvSpPr>
        <p:spPr>
          <a:xfrm>
            <a:off x="401051" y="1524205"/>
            <a:ext cx="9919816" cy="259045"/>
          </a:xfrm>
          <a:prstGeom prst="rect">
            <a:avLst/>
          </a:prstGeom>
          <a:noFill/>
        </p:spPr>
        <p:txBody>
          <a:bodyPr wrap="square">
            <a:spAutoFit/>
          </a:bodyPr>
          <a:lstStyle/>
          <a:p>
            <a:pPr>
              <a:lnSpc>
                <a:spcPts val="1300"/>
              </a:lnSpc>
              <a:spcBef>
                <a:spcPts val="600"/>
              </a:spcBef>
              <a:spcAft>
                <a:spcPts val="600"/>
              </a:spcAft>
              <a:buNone/>
            </a:pPr>
            <a:r>
              <a:rPr lang="en-GB" sz="1400" dirty="0">
                <a:effectLst/>
                <a:ea typeface="SimSun" panose="02010600030101010101" pitchFamily="2" charset="-122"/>
              </a:rPr>
              <a:t>This level of pay gap does not exist when we analyse the data for our staff doing the same job at similar levels. </a:t>
            </a:r>
          </a:p>
        </p:txBody>
      </p:sp>
      <p:sp>
        <p:nvSpPr>
          <p:cNvPr id="13" name="TextBox 12">
            <a:extLst>
              <a:ext uri="{FF2B5EF4-FFF2-40B4-BE49-F238E27FC236}">
                <a16:creationId xmlns:a16="http://schemas.microsoft.com/office/drawing/2014/main" id="{1835CF0E-84C6-42A2-1692-579820426A5F}"/>
              </a:ext>
            </a:extLst>
          </p:cNvPr>
          <p:cNvSpPr txBox="1"/>
          <p:nvPr/>
        </p:nvSpPr>
        <p:spPr>
          <a:xfrm>
            <a:off x="460318" y="4266309"/>
            <a:ext cx="11405937" cy="1169551"/>
          </a:xfrm>
          <a:prstGeom prst="rect">
            <a:avLst/>
          </a:prstGeom>
          <a:noFill/>
        </p:spPr>
        <p:txBody>
          <a:bodyPr wrap="square">
            <a:spAutoFit/>
          </a:bodyPr>
          <a:lstStyle/>
          <a:p>
            <a:endParaRPr lang="en-GB" sz="1400" dirty="0">
              <a:effectLst/>
              <a:ea typeface="SimSun" panose="02010600030101010101" pitchFamily="2" charset="-122"/>
              <a:cs typeface="Times New Roman" panose="02020603050405020304" pitchFamily="18" charset="0"/>
            </a:endParaRPr>
          </a:p>
          <a:p>
            <a:r>
              <a:rPr lang="en-GB" sz="1400" dirty="0">
                <a:effectLst/>
                <a:ea typeface="SimSun" panose="02010600030101010101" pitchFamily="2" charset="-122"/>
                <a:cs typeface="Times New Roman" panose="02020603050405020304" pitchFamily="18" charset="0"/>
              </a:rPr>
              <a:t>As of the snapshot date, 63% of the associate group were women and 37% were men. 54% of the senior associate group were women and 46% were men. Any pay gap within these </a:t>
            </a:r>
            <a:r>
              <a:rPr lang="en-GB" sz="1400" dirty="0"/>
              <a:t>groups is typically caused by the distribution of men and women by level of qualification. </a:t>
            </a:r>
          </a:p>
          <a:p>
            <a:endParaRPr lang="en-GB" sz="1400" dirty="0"/>
          </a:p>
        </p:txBody>
      </p:sp>
      <p:sp>
        <p:nvSpPr>
          <p:cNvPr id="14" name="TextBox 13">
            <a:extLst>
              <a:ext uri="{FF2B5EF4-FFF2-40B4-BE49-F238E27FC236}">
                <a16:creationId xmlns:a16="http://schemas.microsoft.com/office/drawing/2014/main" id="{19E6AB75-984B-9087-6C5D-2719964C5EA7}"/>
              </a:ext>
            </a:extLst>
          </p:cNvPr>
          <p:cNvSpPr txBox="1"/>
          <p:nvPr/>
        </p:nvSpPr>
        <p:spPr>
          <a:xfrm>
            <a:off x="272716" y="498556"/>
            <a:ext cx="6094562" cy="269946"/>
          </a:xfrm>
          <a:prstGeom prst="rect">
            <a:avLst/>
          </a:prstGeom>
          <a:noFill/>
        </p:spPr>
        <p:txBody>
          <a:bodyPr wrap="square">
            <a:spAutoFit/>
          </a:bodyPr>
          <a:lstStyle/>
          <a:p>
            <a:pPr>
              <a:lnSpc>
                <a:spcPts val="1300"/>
              </a:lnSpc>
              <a:spcBef>
                <a:spcPts val="600"/>
              </a:spcBef>
              <a:spcAft>
                <a:spcPts val="600"/>
              </a:spcAft>
              <a:buNone/>
            </a:pPr>
            <a:r>
              <a:rPr lang="en-GB" sz="1800" b="1" dirty="0">
                <a:solidFill>
                  <a:srgbClr val="7030A0"/>
                </a:solidFill>
                <a:effectLst/>
                <a:latin typeface="Arial" panose="020B0604020202020204" pitchFamily="34" charset="0"/>
                <a:ea typeface="SimSun" panose="02010600030101010101" pitchFamily="2" charset="-122"/>
              </a:rPr>
              <a:t>Pay Gap for Fee Earners at same level</a:t>
            </a:r>
          </a:p>
        </p:txBody>
      </p:sp>
      <p:graphicFrame>
        <p:nvGraphicFramePr>
          <p:cNvPr id="17" name="Table 16">
            <a:extLst>
              <a:ext uri="{FF2B5EF4-FFF2-40B4-BE49-F238E27FC236}">
                <a16:creationId xmlns:a16="http://schemas.microsoft.com/office/drawing/2014/main" id="{27374ED2-A225-4AD8-607F-7CF72527F340}"/>
              </a:ext>
            </a:extLst>
          </p:cNvPr>
          <p:cNvGraphicFramePr>
            <a:graphicFrameLocks noGrp="1"/>
          </p:cNvGraphicFramePr>
          <p:nvPr>
            <p:extLst>
              <p:ext uri="{D42A27DB-BD31-4B8C-83A1-F6EECF244321}">
                <p14:modId xmlns:p14="http://schemas.microsoft.com/office/powerpoint/2010/main" val="325672187"/>
              </p:ext>
            </p:extLst>
          </p:nvPr>
        </p:nvGraphicFramePr>
        <p:xfrm>
          <a:off x="6291466" y="2324226"/>
          <a:ext cx="5222310" cy="1463040"/>
        </p:xfrm>
        <a:graphic>
          <a:graphicData uri="http://schemas.openxmlformats.org/drawingml/2006/table">
            <a:tbl>
              <a:tblPr firstRow="1" bandRow="1">
                <a:tableStyleId>{F2DE63D5-997A-4646-A377-4702673A728D}</a:tableStyleId>
              </a:tblPr>
              <a:tblGrid>
                <a:gridCol w="1740770">
                  <a:extLst>
                    <a:ext uri="{9D8B030D-6E8A-4147-A177-3AD203B41FA5}">
                      <a16:colId xmlns:a16="http://schemas.microsoft.com/office/drawing/2014/main" val="685423589"/>
                    </a:ext>
                  </a:extLst>
                </a:gridCol>
                <a:gridCol w="1740770">
                  <a:extLst>
                    <a:ext uri="{9D8B030D-6E8A-4147-A177-3AD203B41FA5}">
                      <a16:colId xmlns:a16="http://schemas.microsoft.com/office/drawing/2014/main" val="245864305"/>
                    </a:ext>
                  </a:extLst>
                </a:gridCol>
                <a:gridCol w="1740770">
                  <a:extLst>
                    <a:ext uri="{9D8B030D-6E8A-4147-A177-3AD203B41FA5}">
                      <a16:colId xmlns:a16="http://schemas.microsoft.com/office/drawing/2014/main" val="3228287306"/>
                    </a:ext>
                  </a:extLst>
                </a:gridCol>
              </a:tblGrid>
              <a:tr h="368258">
                <a:tc rowSpan="2">
                  <a:txBody>
                    <a:bodyPr/>
                    <a:lstStyle/>
                    <a:p>
                      <a:pPr algn="ctr"/>
                      <a:r>
                        <a:rPr lang="en-GB" dirty="0"/>
                        <a:t>Gender Pay Gap</a:t>
                      </a:r>
                    </a:p>
                    <a:p>
                      <a:pPr algn="ctr"/>
                      <a:endParaRPr lang="en-GB" dirty="0"/>
                    </a:p>
                    <a:p>
                      <a:pPr algn="ctr"/>
                      <a:r>
                        <a:rPr lang="en-GB" dirty="0"/>
                        <a:t>Senior Associates</a:t>
                      </a:r>
                    </a:p>
                  </a:txBody>
                  <a:tcPr anchor="ctr"/>
                </a:tc>
                <a:tc>
                  <a:txBody>
                    <a:bodyPr/>
                    <a:lstStyle/>
                    <a:p>
                      <a:pPr algn="ctr"/>
                      <a:r>
                        <a:rPr lang="en-GB" dirty="0"/>
                        <a:t>Mean</a:t>
                      </a:r>
                    </a:p>
                  </a:txBody>
                  <a:tcPr anchor="ctr"/>
                </a:tc>
                <a:tc>
                  <a:txBody>
                    <a:bodyPr/>
                    <a:lstStyle/>
                    <a:p>
                      <a:pPr algn="ctr"/>
                      <a:r>
                        <a:rPr lang="en-GB" dirty="0"/>
                        <a:t>Median</a:t>
                      </a:r>
                    </a:p>
                  </a:txBody>
                  <a:tcPr anchor="ctr"/>
                </a:tc>
                <a:extLst>
                  <a:ext uri="{0D108BD9-81ED-4DB2-BD59-A6C34878D82A}">
                    <a16:rowId xmlns:a16="http://schemas.microsoft.com/office/drawing/2014/main" val="3281323576"/>
                  </a:ext>
                </a:extLst>
              </a:tr>
              <a:tr h="736516">
                <a:tc vMerge="1">
                  <a:txBody>
                    <a:bodyPr/>
                    <a:lstStyle/>
                    <a:p>
                      <a:endParaRPr lang="en-GB" dirty="0"/>
                    </a:p>
                  </a:txBody>
                  <a:tcPr/>
                </a:tc>
                <a:tc>
                  <a:txBody>
                    <a:bodyPr/>
                    <a:lstStyle/>
                    <a:p>
                      <a:pPr algn="ctr"/>
                      <a:r>
                        <a:rPr lang="en-US" sz="1800" dirty="0">
                          <a:solidFill>
                            <a:srgbClr val="44546A"/>
                          </a:solidFill>
                        </a:rPr>
                        <a:t>-4.28% </a:t>
                      </a:r>
                      <a:endParaRPr lang="en-GB" dirty="0"/>
                    </a:p>
                  </a:txBody>
                  <a:tcPr anchor="ctr"/>
                </a:tc>
                <a:tc>
                  <a:txBody>
                    <a:bodyPr/>
                    <a:lstStyle/>
                    <a:p>
                      <a:pPr algn="ctr"/>
                      <a:r>
                        <a:rPr lang="en-US" sz="1800" dirty="0">
                          <a:solidFill>
                            <a:srgbClr val="44546A"/>
                          </a:solidFill>
                        </a:rPr>
                        <a:t>-3.6% </a:t>
                      </a:r>
                      <a:endParaRPr lang="en-GB" dirty="0"/>
                    </a:p>
                  </a:txBody>
                  <a:tcPr anchor="ctr"/>
                </a:tc>
                <a:extLst>
                  <a:ext uri="{0D108BD9-81ED-4DB2-BD59-A6C34878D82A}">
                    <a16:rowId xmlns:a16="http://schemas.microsoft.com/office/drawing/2014/main" val="2461642824"/>
                  </a:ext>
                </a:extLst>
              </a:tr>
            </a:tbl>
          </a:graphicData>
        </a:graphic>
      </p:graphicFrame>
      <p:graphicFrame>
        <p:nvGraphicFramePr>
          <p:cNvPr id="18" name="Table 17">
            <a:extLst>
              <a:ext uri="{FF2B5EF4-FFF2-40B4-BE49-F238E27FC236}">
                <a16:creationId xmlns:a16="http://schemas.microsoft.com/office/drawing/2014/main" id="{41CDFD0A-53D2-1458-4FE0-E84862DEE46F}"/>
              </a:ext>
            </a:extLst>
          </p:cNvPr>
          <p:cNvGraphicFramePr>
            <a:graphicFrameLocks noGrp="1"/>
          </p:cNvGraphicFramePr>
          <p:nvPr>
            <p:extLst>
              <p:ext uri="{D42A27DB-BD31-4B8C-83A1-F6EECF244321}">
                <p14:modId xmlns:p14="http://schemas.microsoft.com/office/powerpoint/2010/main" val="1851334041"/>
              </p:ext>
            </p:extLst>
          </p:nvPr>
        </p:nvGraphicFramePr>
        <p:xfrm>
          <a:off x="544236" y="2324226"/>
          <a:ext cx="5222310" cy="1463040"/>
        </p:xfrm>
        <a:graphic>
          <a:graphicData uri="http://schemas.openxmlformats.org/drawingml/2006/table">
            <a:tbl>
              <a:tblPr firstRow="1" bandRow="1">
                <a:tableStyleId>{F2DE63D5-997A-4646-A377-4702673A728D}</a:tableStyleId>
              </a:tblPr>
              <a:tblGrid>
                <a:gridCol w="1740770">
                  <a:extLst>
                    <a:ext uri="{9D8B030D-6E8A-4147-A177-3AD203B41FA5}">
                      <a16:colId xmlns:a16="http://schemas.microsoft.com/office/drawing/2014/main" val="685423589"/>
                    </a:ext>
                  </a:extLst>
                </a:gridCol>
                <a:gridCol w="1740770">
                  <a:extLst>
                    <a:ext uri="{9D8B030D-6E8A-4147-A177-3AD203B41FA5}">
                      <a16:colId xmlns:a16="http://schemas.microsoft.com/office/drawing/2014/main" val="245864305"/>
                    </a:ext>
                  </a:extLst>
                </a:gridCol>
                <a:gridCol w="1740770">
                  <a:extLst>
                    <a:ext uri="{9D8B030D-6E8A-4147-A177-3AD203B41FA5}">
                      <a16:colId xmlns:a16="http://schemas.microsoft.com/office/drawing/2014/main" val="3228287306"/>
                    </a:ext>
                  </a:extLst>
                </a:gridCol>
              </a:tblGrid>
              <a:tr h="368258">
                <a:tc rowSpan="2">
                  <a:txBody>
                    <a:bodyPr/>
                    <a:lstStyle/>
                    <a:p>
                      <a:pPr algn="ctr"/>
                      <a:r>
                        <a:rPr lang="en-GB" dirty="0"/>
                        <a:t>Gender Pay Gap</a:t>
                      </a:r>
                    </a:p>
                    <a:p>
                      <a:pPr algn="ctr"/>
                      <a:endParaRPr lang="en-GB" dirty="0"/>
                    </a:p>
                    <a:p>
                      <a:pPr algn="ctr"/>
                      <a:r>
                        <a:rPr lang="en-GB" dirty="0"/>
                        <a:t>Associates</a:t>
                      </a:r>
                    </a:p>
                    <a:p>
                      <a:pPr algn="ctr"/>
                      <a:endParaRPr lang="en-GB" dirty="0"/>
                    </a:p>
                  </a:txBody>
                  <a:tcPr anchor="ctr"/>
                </a:tc>
                <a:tc>
                  <a:txBody>
                    <a:bodyPr/>
                    <a:lstStyle/>
                    <a:p>
                      <a:pPr algn="ctr"/>
                      <a:r>
                        <a:rPr lang="en-GB" dirty="0"/>
                        <a:t>Mean</a:t>
                      </a:r>
                    </a:p>
                  </a:txBody>
                  <a:tcPr anchor="ctr"/>
                </a:tc>
                <a:tc>
                  <a:txBody>
                    <a:bodyPr/>
                    <a:lstStyle/>
                    <a:p>
                      <a:pPr algn="ctr"/>
                      <a:r>
                        <a:rPr lang="en-GB" dirty="0"/>
                        <a:t>Median</a:t>
                      </a:r>
                    </a:p>
                  </a:txBody>
                  <a:tcPr anchor="ctr"/>
                </a:tc>
                <a:extLst>
                  <a:ext uri="{0D108BD9-81ED-4DB2-BD59-A6C34878D82A}">
                    <a16:rowId xmlns:a16="http://schemas.microsoft.com/office/drawing/2014/main" val="3281323576"/>
                  </a:ext>
                </a:extLst>
              </a:tr>
              <a:tr h="736516">
                <a:tc vMerge="1">
                  <a:txBody>
                    <a:bodyPr/>
                    <a:lstStyle/>
                    <a:p>
                      <a:endParaRPr lang="en-GB" dirty="0"/>
                    </a:p>
                  </a:txBody>
                  <a:tcPr/>
                </a:tc>
                <a:tc>
                  <a:txBody>
                    <a:bodyPr/>
                    <a:lstStyle/>
                    <a:p>
                      <a:pPr algn="ctr"/>
                      <a:r>
                        <a:rPr lang="en-US" sz="1800" dirty="0">
                          <a:solidFill>
                            <a:srgbClr val="44546A"/>
                          </a:solidFill>
                        </a:rPr>
                        <a:t>-5.2% </a:t>
                      </a:r>
                      <a:endParaRPr lang="en-GB" dirty="0"/>
                    </a:p>
                  </a:txBody>
                  <a:tcPr anchor="ctr"/>
                </a:tc>
                <a:tc>
                  <a:txBody>
                    <a:bodyPr/>
                    <a:lstStyle/>
                    <a:p>
                      <a:pPr algn="ctr"/>
                      <a:r>
                        <a:rPr lang="en-US" sz="1800" dirty="0">
                          <a:solidFill>
                            <a:srgbClr val="44546A"/>
                          </a:solidFill>
                        </a:rPr>
                        <a:t>-4.28% </a:t>
                      </a:r>
                      <a:endParaRPr lang="en-GB" dirty="0"/>
                    </a:p>
                  </a:txBody>
                  <a:tcPr anchor="ctr"/>
                </a:tc>
                <a:extLst>
                  <a:ext uri="{0D108BD9-81ED-4DB2-BD59-A6C34878D82A}">
                    <a16:rowId xmlns:a16="http://schemas.microsoft.com/office/drawing/2014/main" val="2461642824"/>
                  </a:ext>
                </a:extLst>
              </a:tr>
            </a:tbl>
          </a:graphicData>
        </a:graphic>
      </p:graphicFrame>
    </p:spTree>
    <p:extLst>
      <p:ext uri="{BB962C8B-B14F-4D97-AF65-F5344CB8AC3E}">
        <p14:creationId xmlns:p14="http://schemas.microsoft.com/office/powerpoint/2010/main" val="189727395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EBFDC-4BF6-5513-D9AC-7C577F97B294}"/>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1CFF41F6-CDCB-A0D1-1468-49AE96AE0E89}"/>
              </a:ext>
            </a:extLst>
          </p:cNvPr>
          <p:cNvSpPr txBox="1"/>
          <p:nvPr/>
        </p:nvSpPr>
        <p:spPr>
          <a:xfrm>
            <a:off x="385233" y="1748083"/>
            <a:ext cx="5061508" cy="4921208"/>
          </a:xfrm>
          <a:prstGeom prst="rect">
            <a:avLst/>
          </a:prstGeom>
        </p:spPr>
        <p:txBody>
          <a:bodyPr vert="horz" lIns="0" tIns="0" rIns="91440" bIns="45720" numCol="1" spcCol="850900" rtlCol="0">
            <a:noAutofit/>
          </a:bodyPr>
          <a:lstStyle/>
          <a:p>
            <a:pPr algn="just">
              <a:spcAft>
                <a:spcPts val="600"/>
              </a:spcAft>
            </a:pPr>
            <a:r>
              <a:rPr lang="en-US" sz="1400" b="0" kern="1200" spc="-20" dirty="0">
                <a:solidFill>
                  <a:schemeClr val="accent4">
                    <a:lumMod val="50000"/>
                  </a:schemeClr>
                </a:solidFill>
                <a:effectLst/>
              </a:rPr>
              <a:t>The bonus gap looks at bonuses paid during the 12-month period preceding the snapshot date.</a:t>
            </a:r>
          </a:p>
          <a:p>
            <a:pPr algn="just">
              <a:spcAft>
                <a:spcPts val="600"/>
              </a:spcAft>
            </a:pPr>
            <a:r>
              <a:rPr lang="en-US" sz="1400" b="0" kern="1200" spc="-20" dirty="0">
                <a:solidFill>
                  <a:schemeClr val="accent4">
                    <a:lumMod val="50000"/>
                  </a:schemeClr>
                </a:solidFill>
                <a:effectLst/>
              </a:rPr>
              <a:t>Our mean bonus gap for this reporting period was mean 22.0% lower and the median was </a:t>
            </a:r>
            <a:r>
              <a:rPr lang="en-US" sz="1400" spc="-20" dirty="0">
                <a:solidFill>
                  <a:schemeClr val="accent4">
                    <a:lumMod val="50000"/>
                  </a:schemeClr>
                </a:solidFill>
              </a:rPr>
              <a:t>50.4% lower. This gap is driven by a small number of the  highest bonus roles being occupied by men (executive level) and the lowest bonus figures received by secretarial staff who are predominantly women.</a:t>
            </a:r>
            <a:endParaRPr lang="en-US" sz="1400" b="0" kern="1200" spc="-20" dirty="0">
              <a:solidFill>
                <a:schemeClr val="accent4">
                  <a:lumMod val="50000"/>
                </a:schemeClr>
              </a:solidFill>
              <a:effectLst/>
            </a:endParaRPr>
          </a:p>
          <a:p>
            <a:pPr algn="just">
              <a:spcAft>
                <a:spcPts val="600"/>
              </a:spcAft>
            </a:pPr>
            <a:r>
              <a:rPr lang="en-US" sz="1400" spc="-20" dirty="0">
                <a:solidFill>
                  <a:schemeClr val="accent4">
                    <a:lumMod val="50000"/>
                  </a:schemeClr>
                </a:solidFill>
              </a:rPr>
              <a:t>As female representation at executive and senior leadership levels increases and a </a:t>
            </a:r>
            <a:r>
              <a:rPr lang="en-US" sz="1400" spc="-20">
                <a:solidFill>
                  <a:schemeClr val="accent4">
                    <a:lumMod val="50000"/>
                  </a:schemeClr>
                </a:solidFill>
              </a:rPr>
              <a:t>change made to </a:t>
            </a:r>
            <a:r>
              <a:rPr lang="en-US" sz="1400" spc="-20" dirty="0">
                <a:solidFill>
                  <a:schemeClr val="accent4">
                    <a:lumMod val="50000"/>
                  </a:schemeClr>
                </a:solidFill>
              </a:rPr>
              <a:t>the bonus scheme, we anticipate that this gap will continue to lessen. Our ongoing focus on succession planning and inclusive practices is intended to support a continued reduction in the gap.</a:t>
            </a:r>
            <a:endParaRPr lang="en-GB" sz="1400" dirty="0">
              <a:solidFill>
                <a:srgbClr val="FF0000"/>
              </a:solidFill>
            </a:endParaRPr>
          </a:p>
          <a:p>
            <a:pPr algn="just">
              <a:spcAft>
                <a:spcPts val="600"/>
              </a:spcAft>
            </a:pPr>
            <a:r>
              <a:rPr lang="en-GB" sz="1400" dirty="0">
                <a:solidFill>
                  <a:schemeClr val="accent4">
                    <a:lumMod val="50000"/>
                  </a:schemeClr>
                </a:solidFill>
              </a:rPr>
              <a:t>For part‑time employees, the threshold is proportionately adjusted to reflect their working hours.</a:t>
            </a:r>
          </a:p>
          <a:p>
            <a:pPr algn="just">
              <a:lnSpc>
                <a:spcPts val="1900"/>
              </a:lnSpc>
              <a:spcAft>
                <a:spcPts val="600"/>
              </a:spcAft>
            </a:pPr>
            <a:endParaRPr lang="en-US" sz="1400" b="0" kern="1200" spc="-20" dirty="0">
              <a:solidFill>
                <a:schemeClr val="accent4">
                  <a:lumMod val="50000"/>
                </a:schemeClr>
              </a:solidFill>
              <a:effectLst/>
            </a:endParaRPr>
          </a:p>
        </p:txBody>
      </p:sp>
      <p:sp>
        <p:nvSpPr>
          <p:cNvPr id="24" name="Slide Number Placeholder 4">
            <a:extLst>
              <a:ext uri="{FF2B5EF4-FFF2-40B4-BE49-F238E27FC236}">
                <a16:creationId xmlns:a16="http://schemas.microsoft.com/office/drawing/2014/main" id="{AA30A7BC-99A5-AC09-5025-FD2102411C25}"/>
              </a:ext>
            </a:extLst>
          </p:cNvPr>
          <p:cNvSpPr>
            <a:spLocks noGrp="1"/>
          </p:cNvSpPr>
          <p:nvPr>
            <p:ph type="sldNum" sz="quarter" idx="4"/>
          </p:nvPr>
        </p:nvSpPr>
        <p:spPr>
          <a:xfrm>
            <a:off x="295324" y="188709"/>
            <a:ext cx="720000" cy="266400"/>
          </a:xfrm>
        </p:spPr>
        <p:txBody>
          <a:bodyPr/>
          <a:lstStyle/>
          <a:p>
            <a:pPr>
              <a:spcAft>
                <a:spcPts val="600"/>
              </a:spcAft>
            </a:pPr>
            <a:r>
              <a:rPr lang="en-GB"/>
              <a:t>Page </a:t>
            </a:r>
            <a:fld id="{E8A31CA1-98DA-4CE7-9D33-C9D2C462D595}" type="slidenum">
              <a:rPr lang="en-GB" smtClean="0"/>
              <a:pPr>
                <a:spcAft>
                  <a:spcPts val="600"/>
                </a:spcAft>
              </a:pPr>
              <a:t>6</a:t>
            </a:fld>
            <a:endParaRPr lang="en-GB"/>
          </a:p>
        </p:txBody>
      </p:sp>
      <p:pic>
        <p:nvPicPr>
          <p:cNvPr id="15" name="Image 0">
            <a:extLst>
              <a:ext uri="{FF2B5EF4-FFF2-40B4-BE49-F238E27FC236}">
                <a16:creationId xmlns:a16="http://schemas.microsoft.com/office/drawing/2014/main" id="{526220E1-ADCD-BAD9-CA2A-80D629CF28B7}"/>
              </a:ext>
            </a:extLst>
          </p:cNvPr>
          <p:cNvPicPr>
            <a:picLocks noChangeAspect="1"/>
          </p:cNvPicPr>
          <p:nvPr/>
        </p:nvPicPr>
        <p:blipFill>
          <a:blip r:embed="rId2"/>
          <a:stretch>
            <a:fillRect/>
          </a:stretch>
        </p:blipFill>
        <p:spPr>
          <a:xfrm>
            <a:off x="5060813" y="1816958"/>
            <a:ext cx="7537135" cy="2977168"/>
          </a:xfrm>
          <a:prstGeom prst="rect">
            <a:avLst/>
          </a:prstGeom>
          <a:noFill/>
        </p:spPr>
      </p:pic>
      <p:sp>
        <p:nvSpPr>
          <p:cNvPr id="16" name="TextBox 15">
            <a:extLst>
              <a:ext uri="{FF2B5EF4-FFF2-40B4-BE49-F238E27FC236}">
                <a16:creationId xmlns:a16="http://schemas.microsoft.com/office/drawing/2014/main" id="{94FA76B1-374D-A2BB-24E2-E44E20A4C7F1}"/>
              </a:ext>
            </a:extLst>
          </p:cNvPr>
          <p:cNvSpPr txBox="1"/>
          <p:nvPr/>
        </p:nvSpPr>
        <p:spPr>
          <a:xfrm>
            <a:off x="295324" y="867660"/>
            <a:ext cx="6094562" cy="269946"/>
          </a:xfrm>
          <a:prstGeom prst="rect">
            <a:avLst/>
          </a:prstGeom>
          <a:noFill/>
        </p:spPr>
        <p:txBody>
          <a:bodyPr wrap="square">
            <a:spAutoFit/>
          </a:bodyPr>
          <a:lstStyle/>
          <a:p>
            <a:pPr>
              <a:lnSpc>
                <a:spcPts val="1300"/>
              </a:lnSpc>
              <a:spcBef>
                <a:spcPts val="600"/>
              </a:spcBef>
              <a:spcAft>
                <a:spcPts val="600"/>
              </a:spcAft>
              <a:buNone/>
            </a:pPr>
            <a:r>
              <a:rPr lang="en-GB" b="1" dirty="0">
                <a:solidFill>
                  <a:srgbClr val="7030A0"/>
                </a:solidFill>
                <a:latin typeface="Arial" panose="020B0604020202020204" pitchFamily="34" charset="0"/>
                <a:ea typeface="SimSun" panose="02010600030101010101" pitchFamily="2" charset="-122"/>
              </a:rPr>
              <a:t>Bonus </a:t>
            </a:r>
            <a:r>
              <a:rPr lang="en-GB" sz="1800" b="1" dirty="0">
                <a:solidFill>
                  <a:srgbClr val="7030A0"/>
                </a:solidFill>
                <a:effectLst/>
                <a:latin typeface="Arial" panose="020B0604020202020204" pitchFamily="34" charset="0"/>
                <a:ea typeface="SimSun" panose="02010600030101010101" pitchFamily="2" charset="-122"/>
              </a:rPr>
              <a:t>Gap</a:t>
            </a:r>
          </a:p>
        </p:txBody>
      </p:sp>
    </p:spTree>
    <p:extLst>
      <p:ext uri="{BB962C8B-B14F-4D97-AF65-F5344CB8AC3E}">
        <p14:creationId xmlns:p14="http://schemas.microsoft.com/office/powerpoint/2010/main" val="3577837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a:extLst>
            <a:ext uri="{FF2B5EF4-FFF2-40B4-BE49-F238E27FC236}">
              <a16:creationId xmlns:a16="http://schemas.microsoft.com/office/drawing/2014/main" id="{94274FFB-D7A8-8504-C7BA-4FAAB1E3143C}"/>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A72710DC-A7A6-4BE4-71A0-EB877A853805}"/>
              </a:ext>
            </a:extLst>
          </p:cNvPr>
          <p:cNvSpPr txBox="1"/>
          <p:nvPr/>
        </p:nvSpPr>
        <p:spPr>
          <a:xfrm>
            <a:off x="453389" y="848961"/>
            <a:ext cx="10841143" cy="1384995"/>
          </a:xfrm>
          <a:prstGeom prst="rect">
            <a:avLst/>
          </a:prstGeom>
          <a:noFill/>
        </p:spPr>
        <p:txBody>
          <a:bodyPr wrap="square">
            <a:spAutoFit/>
          </a:bodyPr>
          <a:lstStyle/>
          <a:p>
            <a:pPr algn="just">
              <a:spcBef>
                <a:spcPts val="600"/>
              </a:spcBef>
              <a:spcAft>
                <a:spcPts val="600"/>
              </a:spcAft>
              <a:buNone/>
            </a:pPr>
            <a:r>
              <a:rPr lang="en-GB" sz="1400" b="0" dirty="0">
                <a:solidFill>
                  <a:schemeClr val="accent1"/>
                </a:solidFill>
                <a:effectLst/>
                <a:ea typeface="SimSun" panose="02010600030101010101" pitchFamily="2" charset="-122"/>
              </a:rPr>
              <a:t>Our gender pay and bonus figures show sustained and meaningful improvement over the past six years. We have reduced our mean gender pay gap from 22.9% to 13.6%, and our mean bonus gap has nearly halved since 2019. These trends reflect the increasing representation of women in senior and bonus‑earning roles, supported by our continued investment in leadership development, career progression pathways, and inclusive recruitment practices. While we recognise that there is more to do, the positive trajectory of these results demonstrates that our long‑term strategy is working and is delivering positive change across the firm.</a:t>
            </a:r>
            <a:endParaRPr lang="en-GB" sz="1400" b="1" dirty="0">
              <a:solidFill>
                <a:schemeClr val="accent1"/>
              </a:solidFill>
              <a:effectLst/>
              <a:ea typeface="SimSun" panose="02010600030101010101" pitchFamily="2" charset="-122"/>
            </a:endParaRPr>
          </a:p>
        </p:txBody>
      </p:sp>
      <p:graphicFrame>
        <p:nvGraphicFramePr>
          <p:cNvPr id="11" name="Table 10">
            <a:extLst>
              <a:ext uri="{FF2B5EF4-FFF2-40B4-BE49-F238E27FC236}">
                <a16:creationId xmlns:a16="http://schemas.microsoft.com/office/drawing/2014/main" id="{D6F532CD-4A58-4DAD-BF6C-4F5C3F65D28C}"/>
              </a:ext>
            </a:extLst>
          </p:cNvPr>
          <p:cNvGraphicFramePr>
            <a:graphicFrameLocks noGrp="1"/>
          </p:cNvGraphicFramePr>
          <p:nvPr>
            <p:extLst>
              <p:ext uri="{D42A27DB-BD31-4B8C-83A1-F6EECF244321}">
                <p14:modId xmlns:p14="http://schemas.microsoft.com/office/powerpoint/2010/main" val="1621702245"/>
              </p:ext>
            </p:extLst>
          </p:nvPr>
        </p:nvGraphicFramePr>
        <p:xfrm>
          <a:off x="1532467" y="2592861"/>
          <a:ext cx="3552341" cy="3971554"/>
        </p:xfrm>
        <a:graphic>
          <a:graphicData uri="http://schemas.openxmlformats.org/drawingml/2006/table">
            <a:tbl>
              <a:tblPr firstRow="1" firstCol="1" bandRow="1"/>
              <a:tblGrid>
                <a:gridCol w="1473601">
                  <a:extLst>
                    <a:ext uri="{9D8B030D-6E8A-4147-A177-3AD203B41FA5}">
                      <a16:colId xmlns:a16="http://schemas.microsoft.com/office/drawing/2014/main" val="2535036857"/>
                    </a:ext>
                  </a:extLst>
                </a:gridCol>
                <a:gridCol w="926697">
                  <a:extLst>
                    <a:ext uri="{9D8B030D-6E8A-4147-A177-3AD203B41FA5}">
                      <a16:colId xmlns:a16="http://schemas.microsoft.com/office/drawing/2014/main" val="231075712"/>
                    </a:ext>
                  </a:extLst>
                </a:gridCol>
                <a:gridCol w="1152043">
                  <a:extLst>
                    <a:ext uri="{9D8B030D-6E8A-4147-A177-3AD203B41FA5}">
                      <a16:colId xmlns:a16="http://schemas.microsoft.com/office/drawing/2014/main" val="1986887231"/>
                    </a:ext>
                  </a:extLst>
                </a:gridCol>
              </a:tblGrid>
              <a:tr h="863681">
                <a:tc>
                  <a:txBody>
                    <a:bodyPr/>
                    <a:lstStyle/>
                    <a:p>
                      <a:pPr algn="ctr">
                        <a:lnSpc>
                          <a:spcPts val="1300"/>
                        </a:lnSpc>
                        <a:spcBef>
                          <a:spcPts val="600"/>
                        </a:spcBef>
                        <a:spcAft>
                          <a:spcPts val="600"/>
                        </a:spcAft>
                        <a:buNone/>
                      </a:pPr>
                      <a:r>
                        <a:rPr lang="en-GB" sz="1400" b="1">
                          <a:solidFill>
                            <a:srgbClr val="FFFFFF"/>
                          </a:solidFill>
                          <a:effectLst/>
                          <a:latin typeface="Arial" panose="020B0604020202020204" pitchFamily="34" charset="0"/>
                          <a:ea typeface="SimSun" panose="02010600030101010101" pitchFamily="2" charset="-122"/>
                          <a:cs typeface="Times New Roman" panose="02020603050405020304" pitchFamily="18" charset="0"/>
                        </a:rPr>
                        <a:t>Gender Pay Gap</a:t>
                      </a:r>
                      <a:endParaRPr lang="en-GB" sz="14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b="1" dirty="0">
                          <a:solidFill>
                            <a:srgbClr val="000000"/>
                          </a:solidFill>
                          <a:effectLst/>
                          <a:latin typeface="Arial" panose="020B0604020202020204" pitchFamily="34" charset="0"/>
                          <a:ea typeface="SimSun" panose="02010600030101010101" pitchFamily="2" charset="-122"/>
                          <a:cs typeface="Times New Roman" panose="02020603050405020304" pitchFamily="18" charset="0"/>
                        </a:rPr>
                        <a:t>Mean</a:t>
                      </a:r>
                      <a:endParaRPr lang="en-GB" sz="14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E5DFEC"/>
                    </a:solidFill>
                  </a:tcPr>
                </a:tc>
                <a:tc>
                  <a:txBody>
                    <a:bodyPr/>
                    <a:lstStyle/>
                    <a:p>
                      <a:pPr algn="ctr">
                        <a:lnSpc>
                          <a:spcPts val="1300"/>
                        </a:lnSpc>
                        <a:spcBef>
                          <a:spcPts val="600"/>
                        </a:spcBef>
                        <a:spcAft>
                          <a:spcPts val="600"/>
                        </a:spcAft>
                        <a:buNone/>
                      </a:pPr>
                      <a:r>
                        <a:rPr lang="en-GB" sz="1400" b="1">
                          <a:solidFill>
                            <a:srgbClr val="000000"/>
                          </a:solidFill>
                          <a:effectLst/>
                          <a:latin typeface="Arial" panose="020B0604020202020204" pitchFamily="34" charset="0"/>
                          <a:ea typeface="SimSun" panose="02010600030101010101" pitchFamily="2" charset="-122"/>
                          <a:cs typeface="Times New Roman" panose="02020603050405020304" pitchFamily="18" charset="0"/>
                        </a:rPr>
                        <a:t>Median</a:t>
                      </a:r>
                      <a:endParaRPr lang="en-GB" sz="14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E5DFEC"/>
                    </a:solidFill>
                  </a:tcPr>
                </a:tc>
                <a:extLst>
                  <a:ext uri="{0D108BD9-81ED-4DB2-BD59-A6C34878D82A}">
                    <a16:rowId xmlns:a16="http://schemas.microsoft.com/office/drawing/2014/main" val="863315004"/>
                  </a:ext>
                </a:extLst>
              </a:tr>
              <a:tr h="617777">
                <a:tc>
                  <a:txBody>
                    <a:bodyPr/>
                    <a:lstStyle/>
                    <a:p>
                      <a:pPr algn="ctr">
                        <a:lnSpc>
                          <a:spcPts val="1300"/>
                        </a:lnSpc>
                        <a:spcBef>
                          <a:spcPts val="600"/>
                        </a:spcBef>
                        <a:spcAft>
                          <a:spcPts val="600"/>
                        </a:spcAft>
                        <a:buNone/>
                      </a:pPr>
                      <a:r>
                        <a:rPr lang="en-GB" sz="1400" b="1" dirty="0">
                          <a:solidFill>
                            <a:srgbClr val="FFFFFF"/>
                          </a:solidFill>
                          <a:effectLst/>
                          <a:latin typeface="Arial" panose="020B0604020202020204" pitchFamily="34" charset="0"/>
                          <a:ea typeface="SimSun" panose="02010600030101010101" pitchFamily="2" charset="-122"/>
                          <a:cs typeface="Times New Roman" panose="02020603050405020304" pitchFamily="18" charset="0"/>
                        </a:rPr>
                        <a:t>2019</a:t>
                      </a:r>
                      <a:endParaRPr lang="en-GB" sz="14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22.9%</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39.2%</a:t>
                      </a:r>
                    </a:p>
                  </a:txBody>
                  <a:tcPr marL="68580" marR="68580" marT="0" marB="0" anchor="ctr">
                    <a:lnL>
                      <a:noFill/>
                    </a:lnL>
                    <a:lnR>
                      <a:noFill/>
                    </a:lnR>
                    <a:lnT>
                      <a:noFill/>
                    </a:lnT>
                    <a:lnB>
                      <a:noFill/>
                    </a:lnB>
                    <a:noFill/>
                  </a:tcPr>
                </a:tc>
                <a:extLst>
                  <a:ext uri="{0D108BD9-81ED-4DB2-BD59-A6C34878D82A}">
                    <a16:rowId xmlns:a16="http://schemas.microsoft.com/office/drawing/2014/main" val="1473631422"/>
                  </a:ext>
                </a:extLst>
              </a:tr>
              <a:tr h="415016">
                <a:tc>
                  <a:txBody>
                    <a:bodyPr/>
                    <a:lstStyle/>
                    <a:p>
                      <a:pPr algn="ctr">
                        <a:lnSpc>
                          <a:spcPts val="1300"/>
                        </a:lnSpc>
                        <a:spcBef>
                          <a:spcPts val="600"/>
                        </a:spcBef>
                        <a:spcAft>
                          <a:spcPts val="600"/>
                        </a:spcAft>
                        <a:buNone/>
                      </a:pPr>
                      <a:r>
                        <a:rPr lang="en-GB" sz="1400" b="1">
                          <a:solidFill>
                            <a:srgbClr val="FFFFFF"/>
                          </a:solidFill>
                          <a:effectLst/>
                          <a:latin typeface="Arial" panose="020B0604020202020204" pitchFamily="34" charset="0"/>
                          <a:ea typeface="SimSun" panose="02010600030101010101" pitchFamily="2" charset="-122"/>
                          <a:cs typeface="Times New Roman" panose="02020603050405020304" pitchFamily="18" charset="0"/>
                        </a:rPr>
                        <a:t>2020 </a:t>
                      </a:r>
                      <a:endParaRPr lang="en-GB" sz="14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24.5%</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36.3%</a:t>
                      </a:r>
                    </a:p>
                  </a:txBody>
                  <a:tcPr marL="68580" marR="68580" marT="0" marB="0" anchor="ctr">
                    <a:lnL>
                      <a:noFill/>
                    </a:lnL>
                    <a:lnR>
                      <a:noFill/>
                    </a:lnR>
                    <a:lnT>
                      <a:noFill/>
                    </a:lnT>
                    <a:lnB>
                      <a:noFill/>
                    </a:lnB>
                    <a:noFill/>
                  </a:tcPr>
                </a:tc>
                <a:extLst>
                  <a:ext uri="{0D108BD9-81ED-4DB2-BD59-A6C34878D82A}">
                    <a16:rowId xmlns:a16="http://schemas.microsoft.com/office/drawing/2014/main" val="1441657145"/>
                  </a:ext>
                </a:extLst>
              </a:tr>
              <a:tr h="415016">
                <a:tc>
                  <a:txBody>
                    <a:bodyPr/>
                    <a:lstStyle/>
                    <a:p>
                      <a:pPr algn="ctr">
                        <a:lnSpc>
                          <a:spcPts val="1300"/>
                        </a:lnSpc>
                        <a:spcBef>
                          <a:spcPts val="600"/>
                        </a:spcBef>
                        <a:spcAft>
                          <a:spcPts val="600"/>
                        </a:spcAft>
                        <a:buNone/>
                      </a:pPr>
                      <a:r>
                        <a:rPr lang="en-GB" sz="1400" b="1">
                          <a:solidFill>
                            <a:srgbClr val="FFFFFF"/>
                          </a:solidFill>
                          <a:effectLst/>
                          <a:latin typeface="Arial" panose="020B0604020202020204" pitchFamily="34" charset="0"/>
                          <a:ea typeface="SimSun" panose="02010600030101010101" pitchFamily="2" charset="-122"/>
                          <a:cs typeface="Times New Roman" panose="02020603050405020304" pitchFamily="18" charset="0"/>
                        </a:rPr>
                        <a:t>2021 </a:t>
                      </a:r>
                      <a:endParaRPr lang="en-GB" sz="14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17.5%</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36.8%</a:t>
                      </a:r>
                    </a:p>
                  </a:txBody>
                  <a:tcPr marL="68580" marR="68580" marT="0" marB="0" anchor="ctr">
                    <a:lnL>
                      <a:noFill/>
                    </a:lnL>
                    <a:lnR>
                      <a:noFill/>
                    </a:lnR>
                    <a:lnT>
                      <a:noFill/>
                    </a:lnT>
                    <a:lnB>
                      <a:noFill/>
                    </a:lnB>
                    <a:noFill/>
                  </a:tcPr>
                </a:tc>
                <a:extLst>
                  <a:ext uri="{0D108BD9-81ED-4DB2-BD59-A6C34878D82A}">
                    <a16:rowId xmlns:a16="http://schemas.microsoft.com/office/drawing/2014/main" val="715806089"/>
                  </a:ext>
                </a:extLst>
              </a:tr>
              <a:tr h="415016">
                <a:tc>
                  <a:txBody>
                    <a:bodyPr/>
                    <a:lstStyle/>
                    <a:p>
                      <a:pPr algn="ctr">
                        <a:lnSpc>
                          <a:spcPts val="1300"/>
                        </a:lnSpc>
                        <a:spcBef>
                          <a:spcPts val="600"/>
                        </a:spcBef>
                        <a:spcAft>
                          <a:spcPts val="600"/>
                        </a:spcAft>
                        <a:buNone/>
                      </a:pPr>
                      <a:r>
                        <a:rPr lang="en-GB" sz="1400" b="1">
                          <a:solidFill>
                            <a:srgbClr val="FFFFFF"/>
                          </a:solidFill>
                          <a:effectLst/>
                          <a:latin typeface="Arial" panose="020B0604020202020204" pitchFamily="34" charset="0"/>
                          <a:ea typeface="SimSun" panose="02010600030101010101" pitchFamily="2" charset="-122"/>
                          <a:cs typeface="Times New Roman" panose="02020603050405020304" pitchFamily="18" charset="0"/>
                        </a:rPr>
                        <a:t>2022 </a:t>
                      </a:r>
                      <a:endParaRPr lang="en-GB" sz="14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23.7%</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25.9%</a:t>
                      </a:r>
                    </a:p>
                  </a:txBody>
                  <a:tcPr marL="68580" marR="68580" marT="0" marB="0" anchor="ctr">
                    <a:lnL>
                      <a:noFill/>
                    </a:lnL>
                    <a:lnR>
                      <a:noFill/>
                    </a:lnR>
                    <a:lnT>
                      <a:noFill/>
                    </a:lnT>
                    <a:lnB>
                      <a:noFill/>
                    </a:lnB>
                    <a:noFill/>
                  </a:tcPr>
                </a:tc>
                <a:extLst>
                  <a:ext uri="{0D108BD9-81ED-4DB2-BD59-A6C34878D82A}">
                    <a16:rowId xmlns:a16="http://schemas.microsoft.com/office/drawing/2014/main" val="2849789276"/>
                  </a:ext>
                </a:extLst>
              </a:tr>
              <a:tr h="415016">
                <a:tc>
                  <a:txBody>
                    <a:bodyPr/>
                    <a:lstStyle/>
                    <a:p>
                      <a:pPr algn="ctr">
                        <a:lnSpc>
                          <a:spcPts val="1300"/>
                        </a:lnSpc>
                        <a:spcBef>
                          <a:spcPts val="600"/>
                        </a:spcBef>
                        <a:spcAft>
                          <a:spcPts val="600"/>
                        </a:spcAft>
                        <a:buNone/>
                      </a:pPr>
                      <a:r>
                        <a:rPr lang="en-GB" sz="1400" b="1">
                          <a:solidFill>
                            <a:srgbClr val="FFFFFF"/>
                          </a:solidFill>
                          <a:effectLst/>
                          <a:latin typeface="Arial" panose="020B0604020202020204" pitchFamily="34" charset="0"/>
                          <a:ea typeface="SimSun" panose="02010600030101010101" pitchFamily="2" charset="-122"/>
                          <a:cs typeface="Times New Roman" panose="02020603050405020304" pitchFamily="18" charset="0"/>
                        </a:rPr>
                        <a:t>2023</a:t>
                      </a:r>
                      <a:endParaRPr lang="en-GB" sz="14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16.9%</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8.2%</a:t>
                      </a:r>
                    </a:p>
                  </a:txBody>
                  <a:tcPr marL="68580" marR="68580" marT="0" marB="0" anchor="ctr">
                    <a:lnL>
                      <a:noFill/>
                    </a:lnL>
                    <a:lnR>
                      <a:noFill/>
                    </a:lnR>
                    <a:lnT>
                      <a:noFill/>
                    </a:lnT>
                    <a:lnB>
                      <a:noFill/>
                    </a:lnB>
                    <a:noFill/>
                  </a:tcPr>
                </a:tc>
                <a:extLst>
                  <a:ext uri="{0D108BD9-81ED-4DB2-BD59-A6C34878D82A}">
                    <a16:rowId xmlns:a16="http://schemas.microsoft.com/office/drawing/2014/main" val="4154141921"/>
                  </a:ext>
                </a:extLst>
              </a:tr>
              <a:tr h="415016">
                <a:tc>
                  <a:txBody>
                    <a:bodyPr/>
                    <a:lstStyle/>
                    <a:p>
                      <a:pPr algn="ctr">
                        <a:lnSpc>
                          <a:spcPts val="1300"/>
                        </a:lnSpc>
                        <a:spcBef>
                          <a:spcPts val="600"/>
                        </a:spcBef>
                        <a:spcAft>
                          <a:spcPts val="600"/>
                        </a:spcAft>
                        <a:buNone/>
                      </a:pPr>
                      <a:r>
                        <a:rPr lang="en-GB" sz="1400" b="1">
                          <a:solidFill>
                            <a:srgbClr val="FFFFFF"/>
                          </a:solidFill>
                          <a:effectLst/>
                          <a:latin typeface="Arial" panose="020B0604020202020204" pitchFamily="34" charset="0"/>
                          <a:ea typeface="SimSun" panose="02010600030101010101" pitchFamily="2" charset="-122"/>
                          <a:cs typeface="Times New Roman" panose="02020603050405020304" pitchFamily="18" charset="0"/>
                        </a:rPr>
                        <a:t>2024</a:t>
                      </a:r>
                      <a:endParaRPr lang="en-GB" sz="14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16.5%</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a:effectLst/>
                          <a:latin typeface="Arial" panose="020B0604020202020204" pitchFamily="34" charset="0"/>
                          <a:ea typeface="SimSun" panose="02010600030101010101" pitchFamily="2" charset="-122"/>
                          <a:cs typeface="Times New Roman" panose="02020603050405020304" pitchFamily="18" charset="0"/>
                        </a:rPr>
                        <a:t>25%</a:t>
                      </a:r>
                    </a:p>
                  </a:txBody>
                  <a:tcPr marL="68580" marR="68580" marT="0" marB="0" anchor="ctr">
                    <a:lnL>
                      <a:noFill/>
                    </a:lnL>
                    <a:lnR>
                      <a:noFill/>
                    </a:lnR>
                    <a:lnT>
                      <a:noFill/>
                    </a:lnT>
                    <a:lnB>
                      <a:noFill/>
                    </a:lnB>
                    <a:noFill/>
                  </a:tcPr>
                </a:tc>
                <a:extLst>
                  <a:ext uri="{0D108BD9-81ED-4DB2-BD59-A6C34878D82A}">
                    <a16:rowId xmlns:a16="http://schemas.microsoft.com/office/drawing/2014/main" val="3319884189"/>
                  </a:ext>
                </a:extLst>
              </a:tr>
              <a:tr h="415016">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2025</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dirty="0">
                          <a:solidFill>
                            <a:schemeClr val="accent4">
                              <a:lumMod val="50000"/>
                            </a:schemeClr>
                          </a:solidFill>
                          <a:effectLst/>
                          <a:latin typeface="Arial" panose="020B0604020202020204" pitchFamily="34" charset="0"/>
                          <a:ea typeface="SimSun" panose="02010600030101010101" pitchFamily="2" charset="-122"/>
                          <a:cs typeface="Times New Roman" panose="02020603050405020304" pitchFamily="18" charset="0"/>
                        </a:rPr>
                        <a:t>13. 6%</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4">
                              <a:lumMod val="50000"/>
                            </a:schemeClr>
                          </a:solidFill>
                          <a:effectLst/>
                          <a:latin typeface="Arial" panose="020B0604020202020204" pitchFamily="34" charset="0"/>
                          <a:ea typeface="SimSun" panose="02010600030101010101" pitchFamily="2" charset="-122"/>
                          <a:cs typeface="Times New Roman" panose="02020603050405020304" pitchFamily="18" charset="0"/>
                        </a:rPr>
                        <a:t> 26.3%</a:t>
                      </a:r>
                    </a:p>
                  </a:txBody>
                  <a:tcPr marL="68580" marR="68580" marT="0" marB="0" anchor="ctr">
                    <a:lnL>
                      <a:noFill/>
                    </a:lnL>
                    <a:lnR>
                      <a:noFill/>
                    </a:lnR>
                    <a:lnT>
                      <a:noFill/>
                    </a:lnT>
                    <a:lnB>
                      <a:noFill/>
                    </a:lnB>
                    <a:noFill/>
                  </a:tcPr>
                </a:tc>
                <a:extLst>
                  <a:ext uri="{0D108BD9-81ED-4DB2-BD59-A6C34878D82A}">
                    <a16:rowId xmlns:a16="http://schemas.microsoft.com/office/drawing/2014/main" val="3922847226"/>
                  </a:ext>
                </a:extLst>
              </a:tr>
            </a:tbl>
          </a:graphicData>
        </a:graphic>
      </p:graphicFrame>
      <p:graphicFrame>
        <p:nvGraphicFramePr>
          <p:cNvPr id="13" name="Table 12">
            <a:extLst>
              <a:ext uri="{FF2B5EF4-FFF2-40B4-BE49-F238E27FC236}">
                <a16:creationId xmlns:a16="http://schemas.microsoft.com/office/drawing/2014/main" id="{06E9CD0B-F963-DA90-E779-CE112365078F}"/>
              </a:ext>
            </a:extLst>
          </p:cNvPr>
          <p:cNvGraphicFramePr>
            <a:graphicFrameLocks noGrp="1"/>
          </p:cNvGraphicFramePr>
          <p:nvPr>
            <p:extLst>
              <p:ext uri="{D42A27DB-BD31-4B8C-83A1-F6EECF244321}">
                <p14:modId xmlns:p14="http://schemas.microsoft.com/office/powerpoint/2010/main" val="1472162517"/>
              </p:ext>
            </p:extLst>
          </p:nvPr>
        </p:nvGraphicFramePr>
        <p:xfrm>
          <a:off x="6257211" y="2592861"/>
          <a:ext cx="3813559" cy="3971555"/>
        </p:xfrm>
        <a:graphic>
          <a:graphicData uri="http://schemas.openxmlformats.org/drawingml/2006/table">
            <a:tbl>
              <a:tblPr firstRow="1" firstCol="1" bandRow="1"/>
              <a:tblGrid>
                <a:gridCol w="1581961">
                  <a:extLst>
                    <a:ext uri="{9D8B030D-6E8A-4147-A177-3AD203B41FA5}">
                      <a16:colId xmlns:a16="http://schemas.microsoft.com/office/drawing/2014/main" val="2589643405"/>
                    </a:ext>
                  </a:extLst>
                </a:gridCol>
                <a:gridCol w="994841">
                  <a:extLst>
                    <a:ext uri="{9D8B030D-6E8A-4147-A177-3AD203B41FA5}">
                      <a16:colId xmlns:a16="http://schemas.microsoft.com/office/drawing/2014/main" val="3546928221"/>
                    </a:ext>
                  </a:extLst>
                </a:gridCol>
                <a:gridCol w="1236757">
                  <a:extLst>
                    <a:ext uri="{9D8B030D-6E8A-4147-A177-3AD203B41FA5}">
                      <a16:colId xmlns:a16="http://schemas.microsoft.com/office/drawing/2014/main" val="3769659883"/>
                    </a:ext>
                  </a:extLst>
                </a:gridCol>
              </a:tblGrid>
              <a:tr h="910147">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Gender Bonus Gap</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b="1"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Mean</a:t>
                      </a:r>
                      <a:endPar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E5DFEC"/>
                    </a:solidFill>
                  </a:tcPr>
                </a:tc>
                <a:tc>
                  <a:txBody>
                    <a:bodyPr/>
                    <a:lstStyle/>
                    <a:p>
                      <a:pPr algn="ctr">
                        <a:lnSpc>
                          <a:spcPts val="1300"/>
                        </a:lnSpc>
                        <a:spcBef>
                          <a:spcPts val="600"/>
                        </a:spcBef>
                        <a:spcAft>
                          <a:spcPts val="600"/>
                        </a:spcAft>
                        <a:buNone/>
                      </a:pPr>
                      <a:r>
                        <a:rPr lang="en-GB" sz="1400" b="1"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Median</a:t>
                      </a:r>
                      <a:endPar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E5DFEC"/>
                    </a:solidFill>
                  </a:tcPr>
                </a:tc>
                <a:extLst>
                  <a:ext uri="{0D108BD9-81ED-4DB2-BD59-A6C34878D82A}">
                    <a16:rowId xmlns:a16="http://schemas.microsoft.com/office/drawing/2014/main" val="3160244073"/>
                  </a:ext>
                </a:extLst>
              </a:tr>
              <a:tr h="437344">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2019</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48.4%</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62.4%</a:t>
                      </a:r>
                    </a:p>
                  </a:txBody>
                  <a:tcPr marL="68580" marR="68580" marT="0" marB="0" anchor="ctr">
                    <a:lnL>
                      <a:noFill/>
                    </a:lnL>
                    <a:lnR>
                      <a:noFill/>
                    </a:lnR>
                    <a:lnT>
                      <a:noFill/>
                    </a:lnT>
                    <a:lnB>
                      <a:noFill/>
                    </a:lnB>
                    <a:noFill/>
                  </a:tcPr>
                </a:tc>
                <a:extLst>
                  <a:ext uri="{0D108BD9-81ED-4DB2-BD59-A6C34878D82A}">
                    <a16:rowId xmlns:a16="http://schemas.microsoft.com/office/drawing/2014/main" val="2170529406"/>
                  </a:ext>
                </a:extLst>
              </a:tr>
              <a:tr h="437344">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2020</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56.1%</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60.0%</a:t>
                      </a:r>
                    </a:p>
                  </a:txBody>
                  <a:tcPr marL="68580" marR="68580" marT="0" marB="0" anchor="ctr">
                    <a:lnL>
                      <a:noFill/>
                    </a:lnL>
                    <a:lnR>
                      <a:noFill/>
                    </a:lnR>
                    <a:lnT>
                      <a:noFill/>
                    </a:lnT>
                    <a:lnB>
                      <a:noFill/>
                    </a:lnB>
                    <a:noFill/>
                  </a:tcPr>
                </a:tc>
                <a:extLst>
                  <a:ext uri="{0D108BD9-81ED-4DB2-BD59-A6C34878D82A}">
                    <a16:rowId xmlns:a16="http://schemas.microsoft.com/office/drawing/2014/main" val="2496502718"/>
                  </a:ext>
                </a:extLst>
              </a:tr>
              <a:tr h="437344">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2021</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21.1%</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33.5%</a:t>
                      </a:r>
                    </a:p>
                  </a:txBody>
                  <a:tcPr marL="68580" marR="68580" marT="0" marB="0" anchor="ctr">
                    <a:lnL>
                      <a:noFill/>
                    </a:lnL>
                    <a:lnR>
                      <a:noFill/>
                    </a:lnR>
                    <a:lnT>
                      <a:noFill/>
                    </a:lnT>
                    <a:lnB>
                      <a:noFill/>
                    </a:lnB>
                    <a:noFill/>
                  </a:tcPr>
                </a:tc>
                <a:extLst>
                  <a:ext uri="{0D108BD9-81ED-4DB2-BD59-A6C34878D82A}">
                    <a16:rowId xmlns:a16="http://schemas.microsoft.com/office/drawing/2014/main" val="4056215250"/>
                  </a:ext>
                </a:extLst>
              </a:tr>
              <a:tr h="437344">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2022</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43.1%</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13.8%</a:t>
                      </a:r>
                    </a:p>
                  </a:txBody>
                  <a:tcPr marL="68580" marR="68580" marT="0" marB="0" anchor="ctr">
                    <a:lnL>
                      <a:noFill/>
                    </a:lnL>
                    <a:lnR>
                      <a:noFill/>
                    </a:lnR>
                    <a:lnT>
                      <a:noFill/>
                    </a:lnT>
                    <a:lnB>
                      <a:noFill/>
                    </a:lnB>
                    <a:noFill/>
                  </a:tcPr>
                </a:tc>
                <a:extLst>
                  <a:ext uri="{0D108BD9-81ED-4DB2-BD59-A6C34878D82A}">
                    <a16:rowId xmlns:a16="http://schemas.microsoft.com/office/drawing/2014/main" val="1955957976"/>
                  </a:ext>
                </a:extLst>
              </a:tr>
              <a:tr h="437344">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2023</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36.6%</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22.5%</a:t>
                      </a:r>
                    </a:p>
                  </a:txBody>
                  <a:tcPr marL="68580" marR="68580" marT="0" marB="0" anchor="ctr">
                    <a:lnL>
                      <a:noFill/>
                    </a:lnL>
                    <a:lnR>
                      <a:noFill/>
                    </a:lnR>
                    <a:lnT>
                      <a:noFill/>
                    </a:lnT>
                    <a:lnB>
                      <a:noFill/>
                    </a:lnB>
                    <a:noFill/>
                  </a:tcPr>
                </a:tc>
                <a:extLst>
                  <a:ext uri="{0D108BD9-81ED-4DB2-BD59-A6C34878D82A}">
                    <a16:rowId xmlns:a16="http://schemas.microsoft.com/office/drawing/2014/main" val="209778731"/>
                  </a:ext>
                </a:extLst>
              </a:tr>
              <a:tr h="437344">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2024</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37.3%</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-20.8%</a:t>
                      </a:r>
                    </a:p>
                  </a:txBody>
                  <a:tcPr marL="68580" marR="68580" marT="0" marB="0" anchor="ctr">
                    <a:lnL>
                      <a:noFill/>
                    </a:lnL>
                    <a:lnR>
                      <a:noFill/>
                    </a:lnR>
                    <a:lnT>
                      <a:noFill/>
                    </a:lnT>
                    <a:lnB>
                      <a:noFill/>
                    </a:lnB>
                    <a:noFill/>
                  </a:tcPr>
                </a:tc>
                <a:extLst>
                  <a:ext uri="{0D108BD9-81ED-4DB2-BD59-A6C34878D82A}">
                    <a16:rowId xmlns:a16="http://schemas.microsoft.com/office/drawing/2014/main" val="34207136"/>
                  </a:ext>
                </a:extLst>
              </a:tr>
              <a:tr h="437344">
                <a:tc>
                  <a:txBody>
                    <a:bodyPr/>
                    <a:lstStyle/>
                    <a:p>
                      <a:pPr algn="ctr">
                        <a:lnSpc>
                          <a:spcPts val="1300"/>
                        </a:lnSpc>
                        <a:spcBef>
                          <a:spcPts val="600"/>
                        </a:spcBef>
                        <a:spcAft>
                          <a:spcPts val="600"/>
                        </a:spcAft>
                        <a:buNone/>
                      </a:pPr>
                      <a:r>
                        <a:rPr lang="en-GB" sz="1400" b="1" dirty="0">
                          <a:solidFill>
                            <a:schemeClr val="bg1"/>
                          </a:solidFill>
                          <a:effectLst/>
                          <a:latin typeface="Arial" panose="020B0604020202020204" pitchFamily="34" charset="0"/>
                          <a:ea typeface="SimSun" panose="02010600030101010101" pitchFamily="2" charset="-122"/>
                          <a:cs typeface="Times New Roman" panose="02020603050405020304" pitchFamily="18" charset="0"/>
                        </a:rPr>
                        <a:t>2025</a:t>
                      </a:r>
                      <a:endParaRPr lang="en-GB" sz="1400" dirty="0">
                        <a:solidFill>
                          <a:schemeClr val="bg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lnL>
                      <a:noFill/>
                    </a:lnL>
                    <a:lnR>
                      <a:noFill/>
                    </a:lnR>
                    <a:lnT>
                      <a:noFill/>
                    </a:lnT>
                    <a:lnB>
                      <a:noFill/>
                    </a:lnB>
                    <a:solidFill>
                      <a:srgbClr val="403152"/>
                    </a:solid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22.04% </a:t>
                      </a:r>
                    </a:p>
                  </a:txBody>
                  <a:tcPr marL="68580" marR="68580" marT="0" marB="0" anchor="ctr">
                    <a:lnL>
                      <a:noFill/>
                    </a:lnL>
                    <a:lnR>
                      <a:noFill/>
                    </a:lnR>
                    <a:lnT>
                      <a:noFill/>
                    </a:lnT>
                    <a:lnB>
                      <a:noFill/>
                    </a:lnB>
                    <a:noFill/>
                  </a:tcPr>
                </a:tc>
                <a:tc>
                  <a:txBody>
                    <a:bodyPr/>
                    <a:lstStyle/>
                    <a:p>
                      <a:pPr algn="ctr">
                        <a:lnSpc>
                          <a:spcPts val="1300"/>
                        </a:lnSpc>
                        <a:spcBef>
                          <a:spcPts val="600"/>
                        </a:spcBef>
                        <a:spcAft>
                          <a:spcPts val="600"/>
                        </a:spcAft>
                        <a:buNone/>
                      </a:pPr>
                      <a:r>
                        <a:rPr lang="en-GB" sz="1400" dirty="0">
                          <a:solidFill>
                            <a:schemeClr val="accent1"/>
                          </a:solidFill>
                          <a:effectLst/>
                          <a:latin typeface="Arial" panose="020B0604020202020204" pitchFamily="34" charset="0"/>
                          <a:ea typeface="SimSun" panose="02010600030101010101" pitchFamily="2" charset="-122"/>
                          <a:cs typeface="Times New Roman" panose="02020603050405020304" pitchFamily="18" charset="0"/>
                        </a:rPr>
                        <a:t>50.4% </a:t>
                      </a:r>
                    </a:p>
                  </a:txBody>
                  <a:tcPr marL="68580" marR="68580" marT="0" marB="0" anchor="ctr">
                    <a:lnL>
                      <a:noFill/>
                    </a:lnL>
                    <a:lnR>
                      <a:noFill/>
                    </a:lnR>
                    <a:lnT>
                      <a:noFill/>
                    </a:lnT>
                    <a:lnB>
                      <a:noFill/>
                    </a:lnB>
                    <a:noFill/>
                  </a:tcPr>
                </a:tc>
                <a:extLst>
                  <a:ext uri="{0D108BD9-81ED-4DB2-BD59-A6C34878D82A}">
                    <a16:rowId xmlns:a16="http://schemas.microsoft.com/office/drawing/2014/main" val="173464350"/>
                  </a:ext>
                </a:extLst>
              </a:tr>
            </a:tbl>
          </a:graphicData>
        </a:graphic>
      </p:graphicFrame>
      <p:sp>
        <p:nvSpPr>
          <p:cNvPr id="14" name="TextBox 13">
            <a:extLst>
              <a:ext uri="{FF2B5EF4-FFF2-40B4-BE49-F238E27FC236}">
                <a16:creationId xmlns:a16="http://schemas.microsoft.com/office/drawing/2014/main" id="{E55FE629-2154-602F-D5D6-B1A8A4F2BA35}"/>
              </a:ext>
            </a:extLst>
          </p:cNvPr>
          <p:cNvSpPr txBox="1"/>
          <p:nvPr/>
        </p:nvSpPr>
        <p:spPr>
          <a:xfrm>
            <a:off x="298116" y="498556"/>
            <a:ext cx="6094562" cy="269946"/>
          </a:xfrm>
          <a:prstGeom prst="rect">
            <a:avLst/>
          </a:prstGeom>
          <a:noFill/>
        </p:spPr>
        <p:txBody>
          <a:bodyPr wrap="square">
            <a:spAutoFit/>
          </a:bodyPr>
          <a:lstStyle/>
          <a:p>
            <a:pPr>
              <a:lnSpc>
                <a:spcPts val="1300"/>
              </a:lnSpc>
              <a:spcBef>
                <a:spcPts val="600"/>
              </a:spcBef>
              <a:spcAft>
                <a:spcPts val="600"/>
              </a:spcAft>
              <a:buNone/>
            </a:pPr>
            <a:r>
              <a:rPr lang="en-GB" b="1" dirty="0">
                <a:solidFill>
                  <a:srgbClr val="7030A0"/>
                </a:solidFill>
                <a:latin typeface="Arial" panose="020B0604020202020204" pitchFamily="34" charset="0"/>
                <a:ea typeface="SimSun" panose="02010600030101010101" pitchFamily="2" charset="-122"/>
              </a:rPr>
              <a:t>Key Trends at Fladgate:</a:t>
            </a:r>
            <a:endParaRPr lang="en-GB" sz="1800" b="1" dirty="0">
              <a:solidFill>
                <a:srgbClr val="7030A0"/>
              </a:solidFill>
              <a:effectLst/>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176931977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a:extLst>
            <a:ext uri="{FF2B5EF4-FFF2-40B4-BE49-F238E27FC236}">
              <a16:creationId xmlns:a16="http://schemas.microsoft.com/office/drawing/2014/main" id="{AF03D307-4DB2-CA61-448B-EF0E03135C20}"/>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B943615C-14BE-5479-9E1B-DF0BD4A0909E}"/>
              </a:ext>
            </a:extLst>
          </p:cNvPr>
          <p:cNvSpPr txBox="1"/>
          <p:nvPr/>
        </p:nvSpPr>
        <p:spPr>
          <a:xfrm>
            <a:off x="320842" y="769762"/>
            <a:ext cx="11550316" cy="3508653"/>
          </a:xfrm>
          <a:prstGeom prst="rect">
            <a:avLst/>
          </a:prstGeom>
          <a:noFill/>
        </p:spPr>
        <p:txBody>
          <a:bodyPr wrap="square">
            <a:spAutoFit/>
          </a:bodyPr>
          <a:lstStyle/>
          <a:p>
            <a:pPr>
              <a:spcBef>
                <a:spcPts val="600"/>
              </a:spcBef>
              <a:spcAft>
                <a:spcPts val="600"/>
              </a:spcAft>
              <a:buNone/>
            </a:pPr>
            <a:r>
              <a:rPr lang="en-GB" sz="1400" dirty="0">
                <a:effectLst/>
                <a:ea typeface="SimSun" panose="02010600030101010101" pitchFamily="2" charset="-122"/>
              </a:rPr>
              <a:t>We continue to utilise our new gender pay gap platform to enable us to analyse our data at a far more granular level. This has strengthened our understanding of the key contributing factors to our gender pay gap and highlighted where targeted action can have the greatest impact.</a:t>
            </a:r>
          </a:p>
          <a:p>
            <a:pPr>
              <a:spcBef>
                <a:spcPts val="600"/>
              </a:spcBef>
              <a:spcAft>
                <a:spcPts val="600"/>
              </a:spcAft>
              <a:buNone/>
            </a:pPr>
            <a:r>
              <a:rPr lang="en-GB" sz="1400" dirty="0">
                <a:effectLst/>
                <a:ea typeface="SimSun" panose="02010600030101010101" pitchFamily="2" charset="-122"/>
              </a:rPr>
              <a:t>During the reporting period, we appointed two women to the Executive Board and Senior Management, demonstrating our commitment to diverse leadership.</a:t>
            </a:r>
          </a:p>
          <a:p>
            <a:pPr>
              <a:spcBef>
                <a:spcPts val="600"/>
              </a:spcBef>
              <a:spcAft>
                <a:spcPts val="600"/>
              </a:spcAft>
              <a:buNone/>
            </a:pPr>
            <a:r>
              <a:rPr lang="en-GB" sz="1400" dirty="0">
                <a:effectLst/>
                <a:ea typeface="SimSun" panose="02010600030101010101" pitchFamily="2" charset="-122"/>
              </a:rPr>
              <a:t>We will continue to build a diverse leadership team and ensure strong gender representation within the partnership and future pipelines. We will closely manage our talent pipeline for all fee‑earners and complete talent mapping for business teams to support more women into management roles.</a:t>
            </a:r>
          </a:p>
          <a:p>
            <a:pPr>
              <a:spcBef>
                <a:spcPts val="600"/>
              </a:spcBef>
              <a:spcAft>
                <a:spcPts val="600"/>
              </a:spcAft>
              <a:buNone/>
            </a:pPr>
            <a:r>
              <a:rPr lang="en-GB" sz="1400" dirty="0">
                <a:effectLst/>
                <a:ea typeface="SimSun" panose="02010600030101010101" pitchFamily="2" charset="-122"/>
              </a:rPr>
              <a:t>We will continue partnering with our Heads of Department to monitor progress against targets and KPIs across all aspects of Inclusion &amp; Diversity. Our </a:t>
            </a:r>
            <a:r>
              <a:rPr lang="en-GB" sz="1400" dirty="0" err="1">
                <a:effectLst/>
                <a:ea typeface="SimSun" panose="02010600030101010101" pitchFamily="2" charset="-122"/>
              </a:rPr>
              <a:t>HoDs</a:t>
            </a:r>
            <a:r>
              <a:rPr lang="en-GB" sz="1400" dirty="0">
                <a:effectLst/>
                <a:ea typeface="SimSun" panose="02010600030101010101" pitchFamily="2" charset="-122"/>
              </a:rPr>
              <a:t>, HR Managers and Director of People &amp; Culture will jointly review all promotions and retention issues to identify and mitigate any areas of bias.</a:t>
            </a:r>
          </a:p>
          <a:p>
            <a:pPr>
              <a:spcBef>
                <a:spcPts val="600"/>
              </a:spcBef>
              <a:spcAft>
                <a:spcPts val="600"/>
              </a:spcAft>
              <a:buNone/>
            </a:pPr>
            <a:r>
              <a:rPr lang="en-GB" sz="1400" dirty="0">
                <a:effectLst/>
                <a:ea typeface="SimSun" panose="02010600030101010101" pitchFamily="2" charset="-122"/>
              </a:rPr>
              <a:t>We have enhanced our collaboration with recruitment partners to ensure we attract and identify diverse talent at all levels, including partnership candidates.</a:t>
            </a:r>
          </a:p>
        </p:txBody>
      </p:sp>
      <p:sp>
        <p:nvSpPr>
          <p:cNvPr id="12" name="TextBox 11">
            <a:extLst>
              <a:ext uri="{FF2B5EF4-FFF2-40B4-BE49-F238E27FC236}">
                <a16:creationId xmlns:a16="http://schemas.microsoft.com/office/drawing/2014/main" id="{2A5D7923-D0CE-88D2-FAD0-85D361C37D62}"/>
              </a:ext>
            </a:extLst>
          </p:cNvPr>
          <p:cNvSpPr txBox="1"/>
          <p:nvPr/>
        </p:nvSpPr>
        <p:spPr>
          <a:xfrm>
            <a:off x="320842" y="467282"/>
            <a:ext cx="6096000" cy="267702"/>
          </a:xfrm>
          <a:prstGeom prst="rect">
            <a:avLst/>
          </a:prstGeom>
          <a:noFill/>
        </p:spPr>
        <p:txBody>
          <a:bodyPr wrap="square">
            <a:spAutoFit/>
          </a:bodyPr>
          <a:lstStyle/>
          <a:p>
            <a:pPr>
              <a:lnSpc>
                <a:spcPts val="1300"/>
              </a:lnSpc>
              <a:spcBef>
                <a:spcPts val="600"/>
              </a:spcBef>
              <a:spcAft>
                <a:spcPts val="600"/>
              </a:spcAft>
              <a:buNone/>
            </a:pPr>
            <a:r>
              <a:rPr lang="en-GB" sz="1800" b="1" dirty="0">
                <a:solidFill>
                  <a:srgbClr val="7030A0"/>
                </a:solidFill>
                <a:effectLst/>
                <a:ea typeface="SimSun" panose="02010600030101010101" pitchFamily="2" charset="-122"/>
              </a:rPr>
              <a:t>What we have achieved</a:t>
            </a:r>
          </a:p>
        </p:txBody>
      </p:sp>
      <p:sp>
        <p:nvSpPr>
          <p:cNvPr id="14" name="TextBox 13">
            <a:extLst>
              <a:ext uri="{FF2B5EF4-FFF2-40B4-BE49-F238E27FC236}">
                <a16:creationId xmlns:a16="http://schemas.microsoft.com/office/drawing/2014/main" id="{5A1920D4-3652-BAAC-96A4-04E0325BCFD8}"/>
              </a:ext>
            </a:extLst>
          </p:cNvPr>
          <p:cNvSpPr txBox="1"/>
          <p:nvPr/>
        </p:nvSpPr>
        <p:spPr>
          <a:xfrm>
            <a:off x="320842" y="4490268"/>
            <a:ext cx="11286066" cy="2233881"/>
          </a:xfrm>
          <a:prstGeom prst="rect">
            <a:avLst/>
          </a:prstGeom>
          <a:noFill/>
        </p:spPr>
        <p:txBody>
          <a:bodyPr wrap="square">
            <a:spAutoFit/>
          </a:bodyPr>
          <a:lstStyle/>
          <a:p>
            <a:pPr>
              <a:lnSpc>
                <a:spcPts val="1300"/>
              </a:lnSpc>
              <a:spcBef>
                <a:spcPts val="600"/>
              </a:spcBef>
              <a:spcAft>
                <a:spcPts val="600"/>
              </a:spcAft>
              <a:buNone/>
            </a:pPr>
            <a:endParaRPr lang="en-GB" sz="1400" dirty="0">
              <a:effectLst/>
              <a:ea typeface="SimSun" panose="02010600030101010101" pitchFamily="2" charset="-122"/>
            </a:endParaRPr>
          </a:p>
          <a:p>
            <a:pPr marL="342900" lvl="0" indent="-342900">
              <a:lnSpc>
                <a:spcPct val="150000"/>
              </a:lnSpc>
              <a:buNone/>
              <a:tabLst>
                <a:tab pos="457200" algn="l"/>
              </a:tabLst>
            </a:pPr>
            <a:r>
              <a:rPr lang="en-GB" sz="1400" b="1" dirty="0">
                <a:effectLst/>
                <a:ea typeface="SimSun" panose="02010600030101010101" pitchFamily="2" charset="-122"/>
              </a:rPr>
              <a:t>Leadership:</a:t>
            </a:r>
            <a:r>
              <a:rPr lang="en-GB" sz="1400" dirty="0">
                <a:effectLst/>
                <a:ea typeface="SimSun" panose="02010600030101010101" pitchFamily="2" charset="-122"/>
              </a:rPr>
              <a:t> increasing diversity at leadership level and equipping leaders to be inclusive through training and coaching.</a:t>
            </a:r>
          </a:p>
          <a:p>
            <a:pPr marL="342900" lvl="0" indent="-342900">
              <a:lnSpc>
                <a:spcPct val="150000"/>
              </a:lnSpc>
              <a:buNone/>
              <a:tabLst>
                <a:tab pos="457200" algn="l"/>
              </a:tabLst>
            </a:pPr>
            <a:r>
              <a:rPr lang="en-GB" sz="1400" b="1" dirty="0">
                <a:effectLst/>
                <a:ea typeface="SimSun" panose="02010600030101010101" pitchFamily="2" charset="-122"/>
              </a:rPr>
              <a:t>Recruitment and retention:</a:t>
            </a:r>
            <a:r>
              <a:rPr lang="en-GB" sz="1400" dirty="0">
                <a:effectLst/>
                <a:ea typeface="SimSun" panose="02010600030101010101" pitchFamily="2" charset="-122"/>
              </a:rPr>
              <a:t> strengthening diversity across the firm.</a:t>
            </a:r>
          </a:p>
          <a:p>
            <a:pPr marL="342900" lvl="0" indent="-342900">
              <a:lnSpc>
                <a:spcPct val="150000"/>
              </a:lnSpc>
              <a:buNone/>
              <a:tabLst>
                <a:tab pos="457200" algn="l"/>
              </a:tabLst>
            </a:pPr>
            <a:r>
              <a:rPr lang="en-GB" sz="1400" b="1" dirty="0">
                <a:effectLst/>
                <a:ea typeface="SimSun" panose="02010600030101010101" pitchFamily="2" charset="-122"/>
              </a:rPr>
              <a:t>Employee experience and progression:</a:t>
            </a:r>
            <a:r>
              <a:rPr lang="en-GB" sz="1400" dirty="0">
                <a:effectLst/>
                <a:ea typeface="SimSun" panose="02010600030101010101" pitchFamily="2" charset="-122"/>
              </a:rPr>
              <a:t> ensuring fairness and consistency across all people processes.</a:t>
            </a:r>
          </a:p>
          <a:p>
            <a:pPr marL="342900" lvl="0" indent="-342900">
              <a:lnSpc>
                <a:spcPct val="150000"/>
              </a:lnSpc>
              <a:buNone/>
              <a:tabLst>
                <a:tab pos="457200" algn="l"/>
              </a:tabLst>
            </a:pPr>
            <a:r>
              <a:rPr lang="en-GB" sz="1400" b="1" dirty="0">
                <a:effectLst/>
                <a:ea typeface="SimSun" panose="02010600030101010101" pitchFamily="2" charset="-122"/>
              </a:rPr>
              <a:t>Culture:</a:t>
            </a:r>
            <a:r>
              <a:rPr lang="en-GB" sz="1400" dirty="0">
                <a:effectLst/>
                <a:ea typeface="SimSun" panose="02010600030101010101" pitchFamily="2" charset="-122"/>
              </a:rPr>
              <a:t> embedding an inclusive culture and driving meaningful behavioural change.</a:t>
            </a:r>
          </a:p>
          <a:p>
            <a:pPr lvl="0">
              <a:lnSpc>
                <a:spcPct val="150000"/>
              </a:lnSpc>
            </a:pPr>
            <a:r>
              <a:rPr lang="en-GB" sz="1400" b="1" dirty="0"/>
              <a:t>Wellbeing:</a:t>
            </a:r>
            <a:r>
              <a:rPr lang="en-GB" sz="1400" dirty="0"/>
              <a:t> supporting a motivated, healthy workforce.</a:t>
            </a:r>
          </a:p>
          <a:p>
            <a:pPr lvl="0">
              <a:lnSpc>
                <a:spcPct val="150000"/>
              </a:lnSpc>
            </a:pPr>
            <a:r>
              <a:rPr lang="en-GB" sz="1400" b="1" dirty="0"/>
              <a:t>Networks:</a:t>
            </a:r>
            <a:r>
              <a:rPr lang="en-GB" sz="1400" dirty="0"/>
              <a:t> fostering collaboration through employee‑led networks.</a:t>
            </a:r>
          </a:p>
        </p:txBody>
      </p:sp>
      <p:sp>
        <p:nvSpPr>
          <p:cNvPr id="16" name="TextBox 15">
            <a:extLst>
              <a:ext uri="{FF2B5EF4-FFF2-40B4-BE49-F238E27FC236}">
                <a16:creationId xmlns:a16="http://schemas.microsoft.com/office/drawing/2014/main" id="{7FEA33F7-A460-7188-4BA7-DA2D11AF9584}"/>
              </a:ext>
            </a:extLst>
          </p:cNvPr>
          <p:cNvSpPr txBox="1"/>
          <p:nvPr/>
        </p:nvSpPr>
        <p:spPr>
          <a:xfrm>
            <a:off x="320842" y="4490268"/>
            <a:ext cx="8281291" cy="267702"/>
          </a:xfrm>
          <a:prstGeom prst="rect">
            <a:avLst/>
          </a:prstGeom>
          <a:noFill/>
        </p:spPr>
        <p:txBody>
          <a:bodyPr wrap="square">
            <a:spAutoFit/>
          </a:bodyPr>
          <a:lstStyle/>
          <a:p>
            <a:pPr>
              <a:lnSpc>
                <a:spcPts val="1300"/>
              </a:lnSpc>
              <a:spcBef>
                <a:spcPts val="600"/>
              </a:spcBef>
              <a:spcAft>
                <a:spcPts val="600"/>
              </a:spcAft>
              <a:buNone/>
            </a:pPr>
            <a:r>
              <a:rPr lang="en-GB" sz="1800" b="1" dirty="0">
                <a:effectLst/>
                <a:ea typeface="SimSun" panose="02010600030101010101" pitchFamily="2" charset="-122"/>
              </a:rPr>
              <a:t>As part of our new I&amp;D Strategy, we focused on six priority areas:</a:t>
            </a:r>
          </a:p>
        </p:txBody>
      </p:sp>
    </p:spTree>
    <p:extLst>
      <p:ext uri="{BB962C8B-B14F-4D97-AF65-F5344CB8AC3E}">
        <p14:creationId xmlns:p14="http://schemas.microsoft.com/office/powerpoint/2010/main" val="125193332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1613DB7-E00A-C187-DC6A-BA94A2E6A6AE}"/>
              </a:ext>
            </a:extLst>
          </p:cNvPr>
          <p:cNvSpPr txBox="1"/>
          <p:nvPr/>
        </p:nvSpPr>
        <p:spPr>
          <a:xfrm>
            <a:off x="267978" y="501244"/>
            <a:ext cx="11656044" cy="3567643"/>
          </a:xfrm>
          <a:prstGeom prst="rect">
            <a:avLst/>
          </a:prstGeom>
          <a:noFill/>
        </p:spPr>
        <p:txBody>
          <a:bodyPr wrap="square">
            <a:spAutoFit/>
          </a:bodyPr>
          <a:lstStyle/>
          <a:p>
            <a:pPr lvl="0"/>
            <a:endParaRPr lang="en-GB" sz="1400" dirty="0"/>
          </a:p>
          <a:p>
            <a:r>
              <a:rPr lang="en-GB" sz="1400" dirty="0"/>
              <a:t>A key part of this was enhancing our learning and development approach. This included coaching for individuals aspiring to partnership, re‑introducing performance reviews, new Associate and Senior Associate development programmes, and a competency frameworks for fee earners.</a:t>
            </a:r>
          </a:p>
          <a:p>
            <a:endParaRPr lang="en-GB" sz="1400" dirty="0"/>
          </a:p>
          <a:p>
            <a:r>
              <a:rPr lang="en-GB" sz="1400" dirty="0"/>
              <a:t>We also expanded development opportunities across business teams, including management training, to ensure consistency and equity in progression. While introduced upwards mentoring to strengthen inclusive leadership capability and foster collaboration throughout the firm.</a:t>
            </a:r>
          </a:p>
          <a:p>
            <a:endParaRPr lang="en-GB" sz="1400" dirty="0"/>
          </a:p>
          <a:p>
            <a:r>
              <a:rPr lang="en-GB" sz="1400" dirty="0"/>
              <a:t>We have implemented an enhanced family policy and will continue to assess the impact of flexible and hybrid working on career progression, ensuring policies enable both men and women to balance work and personal responsibilities without disadvantage.</a:t>
            </a:r>
          </a:p>
          <a:p>
            <a:r>
              <a:rPr lang="en-GB" sz="1400" dirty="0"/>
              <a:t>These actions, combined with a continued focus on data and accountability, will help drive sustainable improvements in gender equity and broader diversity outcomes across the firm.</a:t>
            </a:r>
          </a:p>
          <a:p>
            <a:r>
              <a:rPr lang="en-GB" sz="1400" dirty="0"/>
              <a:t> </a:t>
            </a:r>
          </a:p>
          <a:p>
            <a:r>
              <a:rPr lang="en-GB" sz="1400" b="1" dirty="0"/>
              <a:t> </a:t>
            </a:r>
            <a:endParaRPr lang="en-GB" sz="1400" dirty="0"/>
          </a:p>
          <a:p>
            <a:pPr marL="342900" lvl="0" indent="-342900">
              <a:lnSpc>
                <a:spcPts val="1300"/>
              </a:lnSpc>
              <a:spcBef>
                <a:spcPts val="600"/>
              </a:spcBef>
              <a:spcAft>
                <a:spcPts val="600"/>
              </a:spcAft>
              <a:buNone/>
              <a:tabLst>
                <a:tab pos="457200" algn="l"/>
              </a:tabLst>
            </a:pPr>
            <a:endParaRPr lang="en-GB" sz="1400" dirty="0">
              <a:effectLst/>
              <a:ea typeface="SimSun" panose="02010600030101010101" pitchFamily="2" charset="-122"/>
            </a:endParaRPr>
          </a:p>
        </p:txBody>
      </p:sp>
      <p:graphicFrame>
        <p:nvGraphicFramePr>
          <p:cNvPr id="10" name="Table 9">
            <a:extLst>
              <a:ext uri="{FF2B5EF4-FFF2-40B4-BE49-F238E27FC236}">
                <a16:creationId xmlns:a16="http://schemas.microsoft.com/office/drawing/2014/main" id="{4E71E2A3-7E3B-5E88-E4F8-7A1A1449FA25}"/>
              </a:ext>
            </a:extLst>
          </p:cNvPr>
          <p:cNvGraphicFramePr>
            <a:graphicFrameLocks noGrp="1"/>
          </p:cNvGraphicFramePr>
          <p:nvPr>
            <p:extLst>
              <p:ext uri="{D42A27DB-BD31-4B8C-83A1-F6EECF244321}">
                <p14:modId xmlns:p14="http://schemas.microsoft.com/office/powerpoint/2010/main" val="1195108306"/>
              </p:ext>
            </p:extLst>
          </p:nvPr>
        </p:nvGraphicFramePr>
        <p:xfrm>
          <a:off x="1977760" y="4078234"/>
          <a:ext cx="7200106" cy="1118999"/>
        </p:xfrm>
        <a:graphic>
          <a:graphicData uri="http://schemas.openxmlformats.org/drawingml/2006/table">
            <a:tbl>
              <a:tblPr firstRow="1" firstCol="1" bandRow="1">
                <a:tableStyleId>{0E3FDE45-AF77-4B5C-9715-49D594BDF05E}</a:tableStyleId>
              </a:tblPr>
              <a:tblGrid>
                <a:gridCol w="3465166">
                  <a:extLst>
                    <a:ext uri="{9D8B030D-6E8A-4147-A177-3AD203B41FA5}">
                      <a16:colId xmlns:a16="http://schemas.microsoft.com/office/drawing/2014/main" val="2844270891"/>
                    </a:ext>
                  </a:extLst>
                </a:gridCol>
                <a:gridCol w="3734940">
                  <a:extLst>
                    <a:ext uri="{9D8B030D-6E8A-4147-A177-3AD203B41FA5}">
                      <a16:colId xmlns:a16="http://schemas.microsoft.com/office/drawing/2014/main" val="186430457"/>
                    </a:ext>
                  </a:extLst>
                </a:gridCol>
              </a:tblGrid>
              <a:tr h="253542">
                <a:tc gridSpan="2">
                  <a:txBody>
                    <a:bodyPr/>
                    <a:lstStyle/>
                    <a:p>
                      <a:pPr algn="ctr"/>
                      <a:r>
                        <a:rPr lang="en-GB" sz="1100" b="1" dirty="0"/>
                        <a:t>We confirm the data reported is accurate and has been calculated according to legal requirements.</a:t>
                      </a:r>
                      <a:endParaRPr lang="en-GB" sz="1100" dirty="0"/>
                    </a:p>
                  </a:txBody>
                  <a:tcPr marL="68580" marR="68580" marT="0" marB="0"/>
                </a:tc>
                <a:tc hMerge="1">
                  <a:txBody>
                    <a:bodyPr/>
                    <a:lstStyle/>
                    <a:p>
                      <a:endParaRPr dirty="0"/>
                    </a:p>
                  </a:txBody>
                  <a:tcPr marL="68580" marR="68580" marT="0" marB="0"/>
                </a:tc>
                <a:extLst>
                  <a:ext uri="{0D108BD9-81ED-4DB2-BD59-A6C34878D82A}">
                    <a16:rowId xmlns:a16="http://schemas.microsoft.com/office/drawing/2014/main" val="4163242834"/>
                  </a:ext>
                </a:extLst>
              </a:tr>
              <a:tr h="865457">
                <a:tc>
                  <a:txBody>
                    <a:bodyPr/>
                    <a:lstStyle/>
                    <a:p>
                      <a:pPr algn="ctr">
                        <a:lnSpc>
                          <a:spcPts val="1300"/>
                        </a:lnSpc>
                        <a:spcBef>
                          <a:spcPts val="0"/>
                        </a:spcBef>
                        <a:spcAft>
                          <a:spcPts val="0"/>
                        </a:spcAft>
                        <a:buNone/>
                      </a:pPr>
                      <a:endParaRPr lang="en-GB" sz="1200" dirty="0">
                        <a:effectLst/>
                      </a:endParaRPr>
                    </a:p>
                    <a:p>
                      <a:pPr algn="ctr">
                        <a:lnSpc>
                          <a:spcPts val="1300"/>
                        </a:lnSpc>
                        <a:spcBef>
                          <a:spcPts val="600"/>
                        </a:spcBef>
                        <a:spcAft>
                          <a:spcPts val="600"/>
                        </a:spcAft>
                        <a:buNone/>
                      </a:pPr>
                      <a:r>
                        <a:rPr lang="en-GB" sz="1200" dirty="0">
                          <a:effectLst/>
                        </a:rPr>
                        <a:t>Claire Cherrington</a:t>
                      </a:r>
                    </a:p>
                    <a:p>
                      <a:pPr algn="ctr">
                        <a:lnSpc>
                          <a:spcPts val="1300"/>
                        </a:lnSpc>
                        <a:spcBef>
                          <a:spcPts val="600"/>
                        </a:spcBef>
                        <a:spcAft>
                          <a:spcPts val="600"/>
                        </a:spcAft>
                        <a:buNone/>
                      </a:pPr>
                      <a:r>
                        <a:rPr lang="en-GB" sz="1200" dirty="0">
                          <a:effectLst/>
                        </a:rPr>
                        <a:t>Director of People and Culture</a:t>
                      </a:r>
                    </a:p>
                  </a:txBody>
                  <a:tcPr marL="68580" marR="68580" marT="0" marB="0"/>
                </a:tc>
                <a:tc>
                  <a:txBody>
                    <a:bodyPr/>
                    <a:lstStyle/>
                    <a:p>
                      <a:pPr algn="ctr">
                        <a:lnSpc>
                          <a:spcPts val="1300"/>
                        </a:lnSpc>
                        <a:spcBef>
                          <a:spcPts val="0"/>
                        </a:spcBef>
                        <a:spcAft>
                          <a:spcPts val="0"/>
                        </a:spcAft>
                        <a:buNone/>
                      </a:pPr>
                      <a:r>
                        <a:rPr lang="en-GB" sz="1200" b="1" dirty="0">
                          <a:effectLst/>
                          <a:latin typeface="+mn-lt"/>
                        </a:rPr>
                        <a:t> </a:t>
                      </a:r>
                    </a:p>
                    <a:p>
                      <a:pPr algn="ctr">
                        <a:lnSpc>
                          <a:spcPts val="1300"/>
                        </a:lnSpc>
                        <a:spcBef>
                          <a:spcPts val="600"/>
                        </a:spcBef>
                        <a:spcAft>
                          <a:spcPts val="600"/>
                        </a:spcAft>
                        <a:buNone/>
                      </a:pPr>
                      <a:r>
                        <a:rPr lang="en-GB" sz="1200" b="1" dirty="0">
                          <a:effectLst/>
                          <a:latin typeface="+mn-lt"/>
                        </a:rPr>
                        <a:t>Helen Curtis-Goulding</a:t>
                      </a:r>
                    </a:p>
                    <a:p>
                      <a:pPr algn="ctr">
                        <a:lnSpc>
                          <a:spcPts val="1300"/>
                        </a:lnSpc>
                        <a:spcBef>
                          <a:spcPts val="600"/>
                        </a:spcBef>
                        <a:spcAft>
                          <a:spcPts val="600"/>
                        </a:spcAft>
                        <a:buNone/>
                      </a:pPr>
                      <a:r>
                        <a:rPr lang="en-GB" sz="1200" b="1" dirty="0">
                          <a:effectLst/>
                          <a:latin typeface="+mn-lt"/>
                          <a:ea typeface="SimSun" panose="02010600030101010101" pitchFamily="2" charset="-122"/>
                          <a:cs typeface="Times New Roman" panose="02020603050405020304" pitchFamily="18" charset="0"/>
                        </a:rPr>
                        <a:t>Partner I&amp;D Lead</a:t>
                      </a:r>
                    </a:p>
                  </a:txBody>
                  <a:tcPr marL="68580" marR="68580" marT="0" marB="0"/>
                </a:tc>
                <a:extLst>
                  <a:ext uri="{0D108BD9-81ED-4DB2-BD59-A6C34878D82A}">
                    <a16:rowId xmlns:a16="http://schemas.microsoft.com/office/drawing/2014/main" val="2541608736"/>
                  </a:ext>
                </a:extLst>
              </a:tr>
            </a:tbl>
          </a:graphicData>
        </a:graphic>
      </p:graphicFrame>
    </p:spTree>
    <p:extLst>
      <p:ext uri="{BB962C8B-B14F-4D97-AF65-F5344CB8AC3E}">
        <p14:creationId xmlns:p14="http://schemas.microsoft.com/office/powerpoint/2010/main" val="2205970035"/>
      </p:ext>
    </p:extLst>
  </p:cSld>
  <p:clrMapOvr>
    <a:masterClrMapping/>
  </p:clrMapOvr>
</p:sld>
</file>

<file path=ppt/theme/theme1.xml><?xml version="1.0" encoding="utf-8"?>
<a:theme xmlns:a="http://schemas.openxmlformats.org/drawingml/2006/main" name="Report">
  <a:themeElements>
    <a:clrScheme name="_FL - Purple">
      <a:dk1>
        <a:srgbClr val="3C194B"/>
      </a:dk1>
      <a:lt1>
        <a:sysClr val="window" lastClr="FFFFFF"/>
      </a:lt1>
      <a:dk2>
        <a:srgbClr val="963296"/>
      </a:dk2>
      <a:lt2>
        <a:srgbClr val="D2B5F0"/>
      </a:lt2>
      <a:accent1>
        <a:srgbClr val="000000"/>
      </a:accent1>
      <a:accent2>
        <a:srgbClr val="963296"/>
      </a:accent2>
      <a:accent3>
        <a:srgbClr val="D2B5F0"/>
      </a:accent3>
      <a:accent4>
        <a:srgbClr val="5A5564"/>
      </a:accent4>
      <a:accent5>
        <a:srgbClr val="FFF5F0"/>
      </a:accent5>
      <a:accent6>
        <a:srgbClr val="3C194B"/>
      </a:accent6>
      <a:hlink>
        <a:srgbClr val="A078E6"/>
      </a:hlink>
      <a:folHlink>
        <a:srgbClr val="A078E6"/>
      </a:folHlink>
    </a:clrScheme>
    <a:fontScheme name="Fladgate">
      <a:majorFont>
        <a:latin typeface="Century Gothic"/>
        <a:ea typeface="Malgun Gothic"/>
        <a:cs typeface=""/>
      </a:majorFont>
      <a:minorFont>
        <a:latin typeface="Century Gothic"/>
        <a:ea typeface="Malgun Gothic"/>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w="12700" cap="flat" cmpd="sng" algn="ctr">
          <a:solidFill>
            <a:schemeClr val="tx2"/>
          </a:solidFill>
          <a:prstDash val="solid"/>
          <a:miter lim="800000"/>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err="1">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ts val="1800"/>
          </a:lnSpc>
          <a:defRPr sz="1400" spc="-20" baseline="0" dirty="0" smtClean="0">
            <a:solidFill>
              <a:schemeClr val="accent2"/>
            </a:solidFill>
          </a:defRPr>
        </a:defPPr>
      </a:lstStyle>
    </a:txDef>
  </a:objectDefaults>
  <a:extraClrSchemeLst/>
  <a:custClrLst>
    <a:custClr name="Plum">
      <a:srgbClr val="42145F"/>
    </a:custClr>
    <a:custClr name="Light Copper">
      <a:srgbClr val="BF8560"/>
    </a:custClr>
    <a:custClr name="Azure">
      <a:srgbClr val="A5CEF0"/>
    </a:custClr>
    <a:custClr name="Stone">
      <a:srgbClr val="D9CBBF"/>
    </a:custClr>
    <a:custClr name="Azure 50%">
      <a:srgbClr val="D1E8F7"/>
    </a:custClr>
    <a:custClr name="Stone 50%">
      <a:srgbClr val="ECE4DE"/>
    </a:custClr>
  </a:custClrLst>
  <a:extLst>
    <a:ext uri="{05A4C25C-085E-4340-85A3-A5531E510DB2}">
      <thm15:themeFamily xmlns:thm15="http://schemas.microsoft.com/office/thememl/2012/main" name="Walgate_PowerPoint.potx" id="{85C4B4D4-3A39-45C9-8A2E-ED9A6A66A537}" vid="{01BE7FE5-5A92-4751-AD84-C585A0178C94}"/>
    </a:ext>
  </a:extLst>
</a:theme>
</file>

<file path=ppt/theme/theme2.xml><?xml version="1.0" encoding="utf-8"?>
<a:theme xmlns:a="http://schemas.openxmlformats.org/drawingml/2006/main" name="In-person">
  <a:themeElements>
    <a:clrScheme name="_WL_Brown">
      <a:dk1>
        <a:srgbClr val="3B184A"/>
      </a:dk1>
      <a:lt1>
        <a:sysClr val="window" lastClr="FFFFFF"/>
      </a:lt1>
      <a:dk2>
        <a:srgbClr val="BE855F"/>
      </a:dk2>
      <a:lt2>
        <a:srgbClr val="D9CABE"/>
      </a:lt2>
      <a:accent1>
        <a:srgbClr val="A5CEF0"/>
      </a:accent1>
      <a:accent2>
        <a:srgbClr val="BE855F"/>
      </a:accent2>
      <a:accent3>
        <a:srgbClr val="D9CABE"/>
      </a:accent3>
      <a:accent4>
        <a:srgbClr val="D1E8F7"/>
      </a:accent4>
      <a:accent5>
        <a:srgbClr val="FFFFFF"/>
      </a:accent5>
      <a:accent6>
        <a:srgbClr val="ECE4DE"/>
      </a:accent6>
      <a:hlink>
        <a:srgbClr val="BE855F"/>
      </a:hlink>
      <a:folHlink>
        <a:srgbClr val="BE855F"/>
      </a:folHlink>
    </a:clrScheme>
    <a:fontScheme name="Fladgate">
      <a:majorFont>
        <a:latin typeface="Century Gothic"/>
        <a:ea typeface="Malgun Gothic"/>
        <a:cs typeface=""/>
      </a:majorFont>
      <a:minorFont>
        <a:latin typeface="Century Gothic"/>
        <a:ea typeface="Malgun Gothic"/>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hlink"/>
        </a:solidFill>
        <a:ln w="12700" cap="flat" cmpd="sng" algn="ctr">
          <a:noFill/>
          <a:prstDash val="solid"/>
          <a:miter lim="800000"/>
        </a:ln>
        <a:effectLst/>
        <a:extLst>
          <a:ext uri="{91240B29-F687-4F45-9708-019B960494DF}">
            <a14:hiddenLine xmlns:a14="http://schemas.microsoft.com/office/drawing/2010/main" w="12700" cap="flat" cmpd="sng" algn="ctr">
              <a:solidFill>
                <a:schemeClr val="hlink"/>
              </a:solidFill>
              <a:prstDash val="solid"/>
              <a:miter lim="800000"/>
            </a14:hiddenLine>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err="1"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ts val="1800"/>
          </a:lnSpc>
          <a:defRPr sz="1400" spc="-20" baseline="0" dirty="0" smtClean="0">
            <a:solidFill>
              <a:schemeClr val="accent2"/>
            </a:solidFill>
          </a:defRPr>
        </a:defPPr>
      </a:lstStyle>
    </a:txDef>
  </a:objectDefaults>
  <a:extraClrSchemeLst/>
  <a:custClrLst>
    <a:custClr name="Plum">
      <a:srgbClr val="42145F"/>
    </a:custClr>
    <a:custClr name="Light Copper">
      <a:srgbClr val="BF8560"/>
    </a:custClr>
    <a:custClr name="Azure">
      <a:srgbClr val="A5CEF0"/>
    </a:custClr>
    <a:custClr name="Stone">
      <a:srgbClr val="D9CBBF"/>
    </a:custClr>
    <a:custClr name="Azure 50%">
      <a:srgbClr val="D1E8F7"/>
    </a:custClr>
    <a:custClr name="Stone 50%">
      <a:srgbClr val="ECE4DE"/>
    </a:custClr>
  </a:custClrLst>
  <a:extLst>
    <a:ext uri="{05A4C25C-085E-4340-85A3-A5531E510DB2}">
      <thm15:themeFamily xmlns:thm15="http://schemas.microsoft.com/office/thememl/2012/main" name="Walgate_PowerPoint.potx" id="{85C4B4D4-3A39-45C9-8A2E-ED9A6A66A537}" vid="{F3CA2C0B-BC64-4553-8EF4-3D1FCE8FE34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Plum">
      <a:srgbClr val="42145F"/>
    </a:custClr>
    <a:custClr name="Light Copper">
      <a:srgbClr val="BF8560"/>
    </a:custClr>
    <a:custClr name="Azure">
      <a:srgbClr val="A5CEF0"/>
    </a:custClr>
    <a:custClr name="Stone">
      <a:srgbClr val="D9CBBF"/>
    </a:custClr>
    <a:custClr name="Azure 50%">
      <a:srgbClr val="D1E8F7"/>
    </a:custClr>
    <a:custClr name="Stone 50%">
      <a:srgbClr val="ECE4DE"/>
    </a:custClr>
  </a:custClr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Plum">
      <a:srgbClr val="42145F"/>
    </a:custClr>
    <a:custClr name="Light Copper">
      <a:srgbClr val="BF8560"/>
    </a:custClr>
    <a:custClr name="Azure">
      <a:srgbClr val="A5CEF0"/>
    </a:custClr>
    <a:custClr name="Stone">
      <a:srgbClr val="D9CBBF"/>
    </a:custClr>
    <a:custClr name="Azure 50%">
      <a:srgbClr val="D1E8F7"/>
    </a:custClr>
    <a:custClr name="Stone 50%">
      <a:srgbClr val="ECE4DE"/>
    </a:custClr>
  </a:custClrLst>
  <a:extLst>
    <a:ext uri="{05A4C25C-085E-4340-85A3-A5531E510DB2}">
      <thm15:themeFamily xmlns:thm15="http://schemas.microsoft.com/office/thememl/2012/main" name="Office Theme" id="{62F939B6-93AF-4DB8-9C6B-D6C7DFDC589F}" vid="{4A3C46E8-61CC-4603-A589-7422A47A8E4A}"/>
    </a:ext>
  </a:extLst>
</a:theme>
</file>

<file path=customXML/item2.xml><?xml version="1.0" encoding="utf-8"?>
<properties xmlns="http://www.imanage.com/work/xmlschema">
  <documentid>IMAN_NR!51281827.1</documentid>
  <senderid>VA12205</senderid>
  <senderemail>VA-ACQUAH@FLADGATE.COM</senderemail>
  <lastmodified>2026-04-22T15:48:11.0000000+01:00</lastmodified>
  <database>IMAN_NR</database>
</properties>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t e m p l a t e   x m l n s : x s d = " h t t p : / / w w w . w 3 . o r g / 2 0 0 1 / X M L S c h e m a "   x m l n s : x s i = " h t t p : / / w w w . w 3 . o r g / 2 0 0 1 / X M L S c h e m a - i n s t a n c e "   i d = " 3 2 6 1 1 e c 8 - 9 e 5 f - 4 b 5 f - a 1 d 2 - 9 b e f 3 a 4 4 b 6 d a "   n a m e = " & l t ; ? x m l   v e r s i o n = & q u o t ; 1 . 0 & q u o t ;   e n c o d i n g = & q u o t ; u t f - 1 6 & q u o t ; ? & g t ; & # x A ; & l t ; u i L o c a l i z e d S t r i n g   x m l n s : x s d = & q u o t ; h t t p : / / w w w . w 3 . o r g / 2 0 0 1 / X M L S c h e m a & q u o t ;   x m l n s : x s i = & q u o t ; h t t p : / / w w w . w 3 . o r g / 2 0 0 1 / X M L S c h e m a - i n s t a n c e & q u o t ; & g t ; & # x A ;     & l t ; t y p e & g t ; f i x e d & l t ; / t y p e & g t ; & # x A ;     & l t ; t e x t   / & g t ; & # x A ; & l t ; / u i L o c a l i z e d S t r i n g & g t ; "   d o c u m e n t I d = " 3 9 c c d 8 c b - 6 f b 6 - 4 9 8 7 - b c 1 4 - 0 6 4 2 c 3 b b a 9 6 2 "   t e m p l a t e F u l l N a m e = " "   v e r s i o n = " 0 "   s c h e m a V e r s i o n = " 1 "   w o r d V e r s i o n = " 1 6 . 0 "   l a n g u a g e I s o = " "   o f f i c e I d = " 0 0 0 0 0 0 0 0 - 0 0 0 0 - 0 0 0 0 - 0 0 0 0 - 0 0 0 0 0 0 0 0 0 0 0 0 "   h e l p U r l = " & l t ; ? x m l   v e r s i o n = & q u o t ; 1 . 0 & q u o t ;   e n c o d i n g = & q u o t ; u t f - 1 6 & q u o t ; ? & g t ; & # x A ; & l t ; u i L o c a l i z e d S t r i n g   x m l n s : x s d = & q u o t ; h t t p : / / w w w . w 3 . o r g / 2 0 0 1 / X M L S c h e m a & q u o t ;   x m l n s : x s i = & q u o t ; h t t p : / / w w w . w 3 . o r g / 2 0 0 1 / X M L S c h e m a - i n s t a n c e & q u o t ; & g t ; & # x A ;     & l t ; t y p e & g t ; f i x e d & l t ; / t y p e & g t ; & # x A ;     & l t ; t e x t   / & g t ; & # x A ; & l t ; / u i L o c a l i z e d S t r i n g & g t ; "   i m p o r t D a t a = " f a l s e "   w i z a r d H e i g h t = " 0 "   w i z a r d W i d t h = " 0 "   w i z a r d P a n e l W i d t h = " 0 "   h i d e W i z a r d I f V a l i d = " f a l s e "   h i d e A u t h o r = " f a l s e "   w i z a r d T a b P o s i t i o n = " t o p "   x m l n s = " h t t p : / / i p h e l i o n . c o m / w o r d / o u t l i n e / " >  
     < a u t h o r   x s i : n i l = " t r u e " / >  
     < c o n t e n t C o n t r o l s >  
         < c o n t e n t C o n t r o l   i d = " d b f d 1 3 9 b - d 4 e 0 - 4 9 3 a - 8 4 d 8 - a c 3 8 9 1 d 5 5 0 4 7 "   n a m e = " C o u n t r y . D i s c l a i m e r . F i r m   D B 2 "   a s s e m b l y = " I p h e l i o n . O u t l i n e . W o r d . d l l "   t y p e = " I p h e l i o n . O u t l i n e . W o r d . R e n d e r e r s . T e x t R e n d e r e r "   o r d e r = " 2 "   a c t i v e = " t r u e "   e n t i t y I d = " 7 c b 9 6 0 b 3 - 2 8 b c - 4 1 e 3 - 8 a d 4 - e 0 5 b 5 8 3 a 6 8 4 b "   f i e l d I d = " 5 2 b b c a 4 a - 8 a 5 b - 4 f 9 e - 8 2 4 0 - 2 7 d 9 1 f e 3 7 3 3 2 "   p a r e n t I d = " 0 0 0 0 0 0 0 0 - 0 0 0 0 - 0 0 0 0 - 0 0 0 0 - 0 0 0 0 0 0 0 0 0 0 0 0 "   l e v e l O r d e r = " 1 0 0 "   c o n t r o l T y p e = " p l a i n T e x t "   c o n t r o l E d i t T y p e = " i n l i n e "   e n c l o s i n g B o o k m a r k = " f a l s e "   f o r m a t = " { C o u n t r y . D i s c l a i m e r . F i r m   D B 2 }   & a m p ;   C H A R ( 1 0 )   & a m p ;   C H A R ( 1 0 )   & a m p ;   R E P L A C E ( { C o u n t r y . D i s c l a i m e r . E x t r a   T e x t } ,   & q u o t ; { 0 } & q u o t ; ,   R I G H T ( { D a t e . D a t e } , 4 ) ,   T R U E ) "   f o r m a t E v a l u a t o r T y p e = " e x p r e s s i o n "   t e x t C a s e = " i g n o r e C a s e "   r e m o v e C o n t r o l = " f a l s e "   i g n o r e F o r m a t I f E m p t y = " f a l s e " >  
             < p a r a m e t e r s >  
                 < p a r a m e t e r   i d = " 7 c 2 a 1 3 b 5 - d 8 e 0 - 4 0 0 8 - b 4 d d - 0 4 0 9 0 b 0 5 f 6 8 a "   n a m e = " F i e l d   i n d e x "   t y p e = " S y s t e m . I n t 3 2 ,   m s c o r l i b ,   V e r s i o n = 4 . 0 . 0 . 0 ,   C u l t u r e = n e u t r a l ,   P u b l i c K e y T o k e n = b 7 7 a 5 c 5 6 1 9 3 4 e 0 8 9 "   o r d e r = " 9 9 9 "   k e y = " i n d e x "   v a l u e = " "   g r o u p O r d e r = " - 1 "   i s G e n e r a t e d = " f a l s e " / >  
                 < p a r a m e t e r   i d = " f e 6 8 0 9 e f - c c b 2 - 4 9 3 3 - 8 2 c 6 - 5 0 f 0 4 d 1 6 1 9 9 3 "   n a m e = " P a r e n t   f i e l d   i n d e x "   t y p e = " S y s t e m . I n t 3 2 ,   m s c o r l i b ,   V e r s i o n = 4 . 0 . 0 . 0 ,   C u l t u r e = n e u t r a l ,   P u b l i c K e y T o k e n = b 7 7 a 5 c 5 6 1 9 3 4 e 0 8 9 "   o r d e r = " 9 9 9 "   k e y = " p a r e n t I n d e x "   v a l u e = " "   g r o u p O r d e r = " - 1 "   i s G e n e r a t e d = " f a l s e " / >  
                 < p a r a m e t e r   i d = " e 9 9 1 1 5 4 e - e a a 9 - 4 8 3 b - b 6 8 a - 5 1 1 8 3 9 a c 2 1 1 3 "   n a m e = " D e l e t e   i f   e m p t y "   t y p e = " S y s t e m . B o o l e a n ,   m s c o r l i b ,   V e r s i o n = 4 . 0 . 0 . 0 ,   C u l t u r e = n e u t r a l ,   P u b l i c K e y T o k e n = b 7 7 a 5 c 5 6 1 9 3 4 e 0 8 9 "   o r d e r = " 9 9 9 "   k e y = " d e l e t e I f E m p t y "   v a l u e = " F a l s e "   g r o u p O r d e r = " - 1 "   i s G e n e r a t e d = " f a l s e " / >  
                 < p a r a m e t e r   i d = " 3 7 1 7 d 7 d e - 0 1 2 5 - 4 8 4 9 - 8 f 4 8 - 7 c e e 3 8 3 0 3 9 0 a "   n a m e = " P a r a g r a p h   v a l u e s "   t y p e = " I p h e l i o n . O u t l i n e . M o d e l . E n t i t i e s . I n l i n e P a r a m e t e r E n t i t y C o l l e c t i o n ` 1 [ [ I p h e l i o n . O u t l i n e . P o w e r P o i n t . R e n d e r e r s . P a r a g r a p h V a l u e P a r a m e t e r E n t i t y ,   I p h e l i o n . O u t l i n e . P o w e r P o i n t ,   V e r s i o n = 1 . 8 . 4 . 1 2 2 ,   C u l t u r e = n e u t r a l ,   P u b l i c K e y T o k e n = n u l l ] ] ,   I p h e l i o n . O u t l i n e . M o d e l ,   V e r s i o n = 1 . 8 . 4 . 1 2 2 ,   C u l t u r e = n e u t r a l ,   P u b l i c K e y T o k e n = n u l l "   o r d e r = " 9 9 9 "   k e y = " p a r a g r a p h V a l u e s "   v a l u e = " "   g r o u p O r d e r = " - 1 "   i s G e n e r a t e d = " f a l s e " / >  
                 < p a r a m e t e r   i d = " 2 f 9 a 5 8 c 0 - d 3 b b - 4 6 a 4 - 8 7 4 d - 6 b 1 4 f 7 f 3 4 6 d 7 "   n a m e = " F o r m a t   X M L   c o n t e n t "   t y p e = " S y s t e m . B o o l e a n ,   m s c o r l i b ,   V e r s i o n = 4 . 0 . 0 . 0 ,   C u l t u r e = n e u t r a l ,   P u b l i c K e y T o k e n = b 7 7 a 5 c 5 6 1 9 3 4 e 0 8 9 "   o r d e r = " 9 9 9 "   k e y = " f o r m a t X m l C o n t e n t "   v a l u e = " F a l s e "   g r o u p O r d e r = " - 1 "   i s G e n e r a t e d = " f a l s e " / >  
             < / p a r a m e t e r s >  
         < / c o n t e n t C o n t r o l >  
         < c o n t e n t C o n t r o l   i d = " a 3 c 9 5 7 6 d - f c e c - 4 0 6 d - a 9 f 2 - 5 9 f 5 f 4 f f 5 1 d 9 "   n a m e = " A u t h o r . N a m e "   a s s e m b l y = " I p h e l i o n . O u t l i n e . W o r d . d l l "   t y p e = " I p h e l i o n . O u t l i n e . W o r d . R e n d e r e r s . T e x t R e n d e r e r "   o r d e r = " 2 "   a c t i v e = " t r u e "   e n t i t y I d = " f 2 9 4 b 1 d 2 - 1 b 4 5 - 4 e 5 f - 9 4 c 4 - 2 9 5 3 e 5 1 5 0 1 3 7 "   f i e l d I d = " b 0 2 c 5 d 2 3 - 0 e 5 f - 4 3 d 8 - 8 5 e 3 - c 9 9 4 4 f 2 f 7 0 e d "   p a r e n t I d = " 0 0 0 0 0 0 0 0 - 0 0 0 0 - 0 0 0 0 - 0 0 0 0 - 0 0 0 0 0 0 0 0 0 0 0 0 "   l e v e l O r d e r = " 1 0 0 "   c o n t r o l T y p e = " p l a i n T e x t "   c o n t r o l E d i t T y p e = " i n l i n e "   e n c l o s i n g B o o k m a r k = " f a l s e "   f o r m a t = " { A u t h o r . N a m e }   & a m p ;   C H A R ( 1 0 )   & a m p ;   { A u t h o r . J o b   D e s c r i p t i o n }   & a m p ;   C H A R ( 1 0 )   & a m p ;   { A u t h o r . D i r e c t   L i n e }   & a m p ;   C H A R ( 1 0 )   & a m p ;   { A u t h o r . E m a i l } "   f o r m a t E v a l u a t o r T y p e = " e x p r e s s i o n "   t e x t C a s e = " i g n o r e C a s e "   r e m o v e C o n t r o l = " f a l s e "   i g n o r e F o r m a t I f E m p t y = " f a l s e " >  
             < p a r a m e t e r s >  
                 < p a r a m e t e r   i d = " b 0 f 8 c 8 9 5 - a 2 e 6 - 4 e 9 5 - 8 9 c 1 - 6 9 c 6 a 1 3 c 7 8 c f "   n a m e = " F i e l d   i n d e x "   t y p e = " S y s t e m . I n t 3 2 ,   m s c o r l i b ,   V e r s i o n = 4 . 0 . 0 . 0 ,   C u l t u r e = n e u t r a l ,   P u b l i c K e y T o k e n = b 7 7 a 5 c 5 6 1 9 3 4 e 0 8 9 "   o r d e r = " 9 9 9 "   k e y = " i n d e x "   v a l u e = " "   g r o u p O r d e r = " - 1 "   i s G e n e r a t e d = " f a l s e " / >  
                 < p a r a m e t e r   i d = " 8 9 d 7 2 6 8 c - 0 3 4 9 - 4 4 7 f - 8 0 3 e - 7 a 4 3 a 3 f 8 b c e 9 "   n a m e = " P a r e n t   f i e l d   i n d e x "   t y p e = " S y s t e m . I n t 3 2 ,   m s c o r l i b ,   V e r s i o n = 4 . 0 . 0 . 0 ,   C u l t u r e = n e u t r a l ,   P u b l i c K e y T o k e n = b 7 7 a 5 c 5 6 1 9 3 4 e 0 8 9 "   o r d e r = " 9 9 9 "   k e y = " p a r e n t I n d e x "   v a l u e = " "   g r o u p O r d e r = " - 1 "   i s G e n e r a t e d = " f a l s e " / >  
                 < p a r a m e t e r   i d = " a 1 e 1 c b 2 7 - 6 c 1 c - 4 2 9 1 - 9 c 9 8 - 0 8 d 6 3 1 d e 7 d 1 8 "   n a m e = " D e l e t e   i f   e m p t y "   t y p e = " S y s t e m . B o o l e a n ,   m s c o r l i b ,   V e r s i o n = 4 . 0 . 0 . 0 ,   C u l t u r e = n e u t r a l ,   P u b l i c K e y T o k e n = b 7 7 a 5 c 5 6 1 9 3 4 e 0 8 9 "   o r d e r = " 9 9 9 "   k e y = " d e l e t e I f E m p t y "   v a l u e = " F a l s e "   g r o u p O r d e r = " - 1 "   i s G e n e r a t e d = " f a l s e " / >  
                 < p a r a m e t e r   i d = " 0 d 6 e 3 3 6 c - a b 3 7 - 4 0 a d - b 9 a 0 - 7 e 6 8 4 7 e 3 d b b 0 "   n a m e = " P a r a g r a p h   v a l u e s "   t y p e = " I p h e l i o n . O u t l i n e . M o d e l . E n t i t i e s . I n l i n e P a r a m e t e r E n t i t y C o l l e c t i o n ` 1 [ [ I p h e l i o n . O u t l i n e . P o w e r P o i n t . R e n d e r e r s . P a r a g r a p h V a l u e P a r a m e t e r E n t i t y ,   I p h e l i o n . O u t l i n e . P o w e r P o i n t ,   V e r s i o n = 1 . 8 . 4 . 1 2 2 ,   C u l t u r e = n e u t r a l ,   P u b l i c K e y T o k e n = n u l l ] ] ,   I p h e l i o n . O u t l i n e . M o d e l ,   V e r s i o n = 1 . 8 . 4 . 1 2 2 ,   C u l t u r e = n e u t r a l ,   P u b l i c K e y T o k e n = n u l l "   o r d e r = " 9 9 9 "   k e y = " p a r a g r a p h V a l u e s "   v a l u e = " "   g r o u p O r d e r = " - 1 "   i s G e n e r a t e d = " f a l s e " / >  
                 < p a r a m e t e r   i d = " 8 6 f f 2 a 2 c - 9 8 4 1 - 4 9 d 1 - b 8 1 2 - e 6 b 9 9 4 a a 1 3 0 e "   n a m e = " F o r m a t   X M L   c o n t e n t "   t y p e = " S y s t e m . B o o l e a n ,   m s c o r l i b ,   V e r s i o n = 4 . 0 . 0 . 0 ,   C u l t u r e = n e u t r a l ,   P u b l i c K e y T o k e n = b 7 7 a 5 c 5 6 1 9 3 4 e 0 8 9 "   o r d e r = " 9 9 9 "   k e y = " f o r m a t X m l C o n t e n t "   v a l u e = " F a l s e "   g r o u p O r d e r = " - 1 "   i s G e n e r a t e d = " f a l s e " / >  
             < / p a r a m e t e r s >  
         < / c o n t e n t C o n t r o l >  
         < c o n t e n t C o n t r o l   i d = " 6 3 9 4 b 9 5 9 - 3 3 f 3 - 4 9 6 8 - b 8 d a - 8 4 2 6 a 1 8 9 3 c 3 b "   n a m e = " I m a g e   l i s t   c o n t r o l . I m a g e P a t h "   a s s e m b l y = " I p h e l i o n . O u t l i n e . W o r d . d l l "   t y p e = " I p h e l i o n . O u t l i n e . W o r d . R e n d e r e r s . I m a g e R e n d e r e r "   o r d e r = " 3 "   a c t i v e = " t r u e "   e n t i t y I d = " 7 d d c 2 7 9 c - 4 1 7 e - 4 7 1 3 - b 1 4 1 - 8 b e 1 5 a b 4 1 6 2 b "   f i e l d I d = " a 8 9 2 6 b a 1 - 7 2 1 c - 4 0 c 7 - b 5 1 2 - 8 6 f 2 f 6 e b 9 b 5 5 "   p a r e n t I d = " 0 0 0 0 0 0 0 0 - 0 0 0 0 - 0 0 0 0 - 0 0 0 0 - 0 0 0 0 0 0 0 0 0 0 0 0 "   l e v e l O r d e r = " 1 0 0 "   c o n t r o l T y p e = " p l a i n T e x t "   c o n t r o l E d i t T y p e = " i n l i n e "   e n c l o s i n g B o o k m a r k = " f a l s e "   f o r m a t = " "   f o r m a t E v a l u a t o r T y p e = " e x p r e s s i o n "   t e x t C a s e = " i g n o r e C a s e "   r e m o v e C o n t r o l = " f a l s e "   i g n o r e F o r m a t I f E m p t y = " f a l s e " >  
             < p a r a m e t e r s >  
                 < p a r a m e t e r   i d = " 6 c 4 f e 8 d 2 - 0 1 6 d - 4 c 5 f - 8 b 1 d - d 5 d 4 b 0 6 3 4 4 b 6 "   n a m e = " H e i g h t "   t y p e = " S y s t e m . S i n g l e ,   m s c o r l i b ,   V e r s i o n = 4 . 0 . 0 . 0 ,   C u l t u r e = n e u t r a l ,   P u b l i c K e y T o k e n = b 7 7 a 5 c 5 6 1 9 3 4 e 0 8 9 "   o r d e r = " 9 9 9 "   k e y = " h e i g h t "   v a l u e = " 1 9 . 0 5 "   g r o u p = " S i z e "   g r o u p O r d e r = " - 1 "   i s G e n e r a t e d = " f a l s e " / >  
                 < p a r a m e t e r   i d = " 1 5 9 0 9 d 7 3 - 3 d a e - 4 4 4 1 - 8 7 3 d - a 3 4 b 5 f 1 9 6 b 5 5 "   n a m e = " W i d t h "   t y p e = " S y s t e m . S i n g l e ,   m s c o r l i b ,   V e r s i o n = 4 . 0 . 0 . 0 ,   C u l t u r e = n e u t r a l ,   P u b l i c K e y T o k e n = b 7 7 a 5 c 5 6 1 9 3 4 e 0 8 9 "   o r d e r = " 9 9 9 "   k e y = " w i d t h "   v a l u e = " 3 3 . 8 7 "   g r o u p = " S i z e "   g r o u p O r d e r = " - 1 "   i s G e n e r a t e d = " f a l s e " / >  
                 < p a r a m e t e r   i d = " 4 c 8 e 0 f f e - c 7 5 e - 4 b f 0 - a 7 8 6 - b 6 3 6 3 3 8 4 7 c c f "   n a m e = " L o c k   a s p e c t   r a t i o "   t y p e = " S y s t e m . B o o l e a n ,   m s c o r l i b ,   V e r s i o n = 4 . 0 . 0 . 0 ,   C u l t u r e = n e u t r a l ,   P u b l i c K e y T o k e n = b 7 7 a 5 c 5 6 1 9 3 4 e 0 8 9 "   o r d e r = " 9 9 9 "   k e y = " l o c k A s p e c t R a t i o "   v a l u e = " F a l s e "   g r o u p O r d e r = " - 1 "   i s G e n e r a t e d = " f a l s e " / >  
                 < p a r a m e t e r   i d = " 3 1 5 7 2 f d 2 - 0 9 8 0 - 4 1 7 c - b 1 0 6 - c e 9 8 5 6 d 6 9 1 a 3 "   n a m e = " F i e l d   i n d e x "   t y p e = " S y s t e m . I n t 3 2 ,   m s c o r l i b ,   V e r s i o n = 4 . 0 . 0 . 0 ,   C u l t u r e = n e u t r a l ,   P u b l i c K e y T o k e n = b 7 7 a 5 c 5 6 1 9 3 4 e 0 8 9 "   o r d e r = " 9 9 9 "   k e y = " i n d e x "   v a l u e = " "   g r o u p O r d e r = " - 1 "   i s G e n e r a t e d = " f a l s e " / >  
                 < p a r a m e t e r   i d = " c 0 4 b 7 1 b a - d e 7 a - 4 5 a 2 - 9 e 3 8 - f 4 0 5 7 5 b 5 8 0 2 a "   n a m e = " U n i t   t y p e "   t y p e = " I p h e l i o n . O u t l i n e . C o r e . E n t i t i e s . U n i t T y p e ,   I p h e l i o n . O u t l i n e . C o r e ,   V e r s i o n = 1 . 8 . 4 . 1 2 2 ,   C u l t u r e = n e u t r a l ,   P u b l i c K e y T o k e n = n u l l "   o r d e r = " 1 "   k e y = " u n i t T y p e T y p e "   v a l u e = " C e n t i m e t e r s "   g r o u p = " S i z e "   g r o u p O r d e r = " - 1 "   i s G e n e r a t e d = " f a l s e " / >  
                 < p a r a m e t e r   i d = " 2 0 1 0 e 1 d 0 - 9 1 6 3 - 4 e f 9 - a b e 9 - 1 8 c f 9 5 6 d b c e 3 "   n a m e = " Z   o r d e r "   t y p e = " I p h e l i o n . O u t l i n e . P o w e r P o i n t . R e n d e r e r s . Z O r d e r ,   I p h e l i o n . O u t l i n e . P o w e r P o i n t ,   V e r s i o n = 1 . 8 . 4 . 1 2 2 ,   C u l t u r e = n e u t r a l ,   P u b l i c K e y T o k e n = n u l l "   o r d e r = " 4 "   k e y = " z O r d e r "   v a l u e = " S e n d T o B a c k "   g r o u p = " P o s i t i o n "   g r o u p O r d e r = " - 1 "   i s G e n e r a t e d = " f a l s e " / >  
                 < p a r a m e t e r   i d = " f 9 3 7 3 f 1 f - 3 f 9 c - 4 a 0 d - 8 b e b - 5 c 2 9 4 e f 4 f 0 f b "   n a m e = " D e l e t e   i f   e m p t y "   t y p e = " S y s t e m . B o o l e a n ,   m s c o r l i b ,   V e r s i o n = 4 . 0 . 0 . 0 ,   C u l t u r e = n e u t r a l ,   P u b l i c K e y T o k e n = b 7 7 a 5 c 5 6 1 9 3 4 e 0 8 9 "   o r d e r = " 9 9 9 "   k e y = " d e l e t e I f E m p t y "   v a l u e = " F a l s e "   g r o u p O r d e r = " - 1 "   i s G e n e r a t e d = " f a l s e " / >  
                 < p a r a m e t e r   i d = " 0 b 2 0 b d 6 f - 9 7 8 6 - 4 9 8 f - 9 1 4 0 - c f 8 d c 0 e 2 a f f 9 "   n a m e = " R e t a i n   s h a p e   s e t t i n g s "   t y p e = " S y s t e m . B o o l e a n ,   m s c o r l i b ,   V e r s i o n = 4 . 0 . 0 . 0 ,   C u l t u r e = n e u t r a l ,   P u b l i c K e y T o k e n = b 7 7 a 5 c 5 6 1 9 3 4 e 0 8 9 "   o r d e r = " 9 9 9 "   k e y = " r e t a i n S h a p e S e t t i n g s "   v a l u e = " T r u e "   g r o u p O r d e r = " - 1 "   i s G e n e r a t e d = " f a l s e " / >  
                 < p a r a m e t e r   i d = " 5 2 3 9 0 c 1 0 - a 6 0 6 - 4 1 2 8 - 8 7 c 4 - 6 a 5 c d 3 3 c b f a 9 "   n a m e = " C r o p   t y p e "   t y p e = " I p h e l i o n . O u t l i n e . P o w e r P o i n t . R e n d e r e r s . C r o p T y p e ,   I p h e l i o n . O u t l i n e . P o w e r P o i n t ,   V e r s i o n = 1 . 8 . 4 . 1 2 2 ,   C u l t u r e = n e u t r a l ,   P u b l i c K e y T o k e n = n u l l "   o r d e r = " 9 9 9 "   k e y = " c r o p T y p e "   v a l u e = " N o n e "   g r o u p O r d e r = " - 1 "   i s G e n e r a t e d = " f a l s e " / >  
             < / p a r a m e t e r s >  
         < / c o n t e n t C o n t r o l >  
         < c o n t e n t C o n t r o l   i d = " 2 d e 0 a 8 2 0 - 5 0 5 0 - 4 2 3 3 - b 3 b 0 - 3 1 b c 4 6 6 8 3 3 a a "   n a m e = " T i t l e . T e x t "   a s s e m b l y = " I p h e l i o n . O u t l i n e . W o r d . d l l "   t y p e = " I p h e l i o n . O u t l i n e . W o r d . R e n d e r e r s . T e x t R e n d e r e r "   o r d e r = " 3 "   a c t i v e = " t r u e "   e n t i t y I d = " b 4 8 0 9 a 0 e - 3 e 4 b - 4 f 3 c - 8 d f 9 - f b 3 8 e 9 a c 1 6 c 0 "   f i e l d I d = " 9 0 b 0 3 9 7 8 - e 2 1 7 - 4 e 3 2 - a 4 f e - a 3 2 c b a 5 7 d 1 8 6 "   p a r e n t I d = " 0 0 0 0 0 0 0 0 - 0 0 0 0 - 0 0 0 0 - 0 0 0 0 - 0 0 0 0 0 0 0 0 0 0 0 0 "   l e v e l O r d e r = " 1 0 0 "   c o n t r o l T y p e = " p l a i n T e x t "   c o n t r o l E d i t T y p e = " i n l i n e "   e n c l o s i n g B o o k m a r k = " f a l s e "   f o r m a t E v a l u a t o r T y p e = " e x p r e s s i o n "   t e x t C a s e = " i g n o r e C a s e "   r e m o v e C o n t r o l = " f a l s e "   i g n o r e F o r m a t I f E m p t y = " f a l s e " >  
             < p a r a m e t e r s >  
                 < p a r a m e t e r   i d = " 8 6 b 9 d c 3 0 - 2 5 e f - 4 2 3 f - a 4 9 b - 0 0 6 2 4 3 a 3 0 7 e 2 "   n a m e = " F i e l d   i n d e x "   t y p e = " S y s t e m . I n t 3 2 ,   m s c o r l i b ,   V e r s i o n = 4 . 0 . 0 . 0 ,   C u l t u r e = n e u t r a l ,   P u b l i c K e y T o k e n = b 7 7 a 5 c 5 6 1 9 3 4 e 0 8 9 "   o r d e r = " 9 9 9 "   k e y = " i n d e x "   v a l u e = " "   g r o u p O r d e r = " - 1 "   i s G e n e r a t e d = " f a l s e " / >  
                 < p a r a m e t e r   i d = " b 3 1 6 2 1 8 4 - 9 4 b 3 - 4 3 d b - 8 5 3 d - a 1 c a a 9 8 4 a d 8 3 "   n a m e = " P a r e n t   f i e l d   i n d e x "   t y p e = " S y s t e m . I n t 3 2 ,   m s c o r l i b ,   V e r s i o n = 4 . 0 . 0 . 0 ,   C u l t u r e = n e u t r a l ,   P u b l i c K e y T o k e n = b 7 7 a 5 c 5 6 1 9 3 4 e 0 8 9 "   o r d e r = " 9 9 9 "   k e y = " p a r e n t I n d e x "   v a l u e = " "   g r o u p O r d e r = " - 1 "   i s G e n e r a t e d = " f a l s e " / >  
                 < p a r a m e t e r   i d = " d f 0 3 3 6 4 0 - d a 7 0 - 4 3 d d - 9 0 9 d - 7 f 1 d 1 5 b 0 2 d 8 1 "   n a m e = " D e l e t e   i f   e m p t y "   t y p e = " S y s t e m . B o o l e a n ,   m s c o r l i b ,   V e r s i o n = 4 . 0 . 0 . 0 ,   C u l t u r e = n e u t r a l ,   P u b l i c K e y T o k e n = b 7 7 a 5 c 5 6 1 9 3 4 e 0 8 9 "   o r d e r = " 9 9 9 "   k e y = " d e l e t e I f E m p t y "   v a l u e = " F a l s e "   g r o u p O r d e r = " - 1 "   i s G e n e r a t e d = " f a l s e " / >  
                 < p a r a m e t e r   i d = " 6 a 9 0 5 e 4 4 - 8 9 7 1 - 4 8 2 f - 8 4 c 8 - 3 3 f 8 9 8 d 6 4 b 3 9 "   n a m e = " P a r a g r a p h   v a l u e s "   t y p e = " I p h e l i o n . O u t l i n e . M o d e l . E n t i t i e s . I n l i n e P a r a m e t e r E n t i t y C o l l e c t i o n ` 1 [ [ I p h e l i o n . O u t l i n e . P o w e r P o i n t . R e n d e r e r s . P a r a g r a p h V a l u e P a r a m e t e r E n t i t y ,   I p h e l i o n . O u t l i n e . P o w e r P o i n t ,   V e r s i o n = 1 . 8 . 4 . 1 2 2 ,   C u l t u r e = n e u t r a l ,   P u b l i c K e y T o k e n = n u l l ] ] ,   I p h e l i o n . O u t l i n e . M o d e l ,   V e r s i o n = 1 . 8 . 4 . 1 2 2 ,   C u l t u r e = n e u t r a l ,   P u b l i c K e y T o k e n = n u l l "   o r d e r = " 9 9 9 "   k e y = " p a r a g r a p h V a l u e s "   v a l u e = " "   g r o u p O r d e r = " - 1 "   i s G e n e r a t e d = " f a l s e " / >  
                 < p a r a m e t e r   i d = " a d e 0 a 8 8 f - 6 b d 1 - 4 c c 6 - 8 e 3 d - f a d 0 7 1 0 c 9 b 6 9 "   n a m e = " F o r m a t   X M L   c o n t e n t "   t y p e = " S y s t e m . B o o l e a n ,   m s c o r l i b ,   V e r s i o n = 4 . 0 . 0 . 0 ,   C u l t u r e = n e u t r a l ,   P u b l i c K e y T o k e n = b 7 7 a 5 c 5 6 1 9 3 4 e 0 8 9 "   o r d e r = " 9 9 9 "   k e y = " f o r m a t X m l C o n t e n t "   v a l u e = " F a l s e "   g r o u p O r d e r = " - 1 "   i s G e n e r a t e d = " f a l s e " / >  
             < / p a r a m e t e r s >  
         < / c o n t e n t C o n t r o l >  
         < c o n t e n t C o n t r o l   i d = " 2 0 5 c c a e 8 - 7 6 d f - 4 d 6 3 - 8 0 6 3 - 1 8 0 5 7 3 4 4 1 5 0 b "   n a m e = " S u b t i t l e . T e x t "   a s s e m b l y = " I p h e l i o n . O u t l i n e . W o r d . d l l "   t y p e = " I p h e l i o n . O u t l i n e . W o r d . R e n d e r e r s . T e x t R e n d e r e r "   o r d e r = " 3 "   a c t i v e = " t r u e "   e n t i t y I d = " 4 2 e 8 0 c 4 7 - b 0 e 4 - 4 3 8 f - b b 0 f - 2 5 8 9 a 6 f 5 8 c 9 6 "   f i e l d I d = " 9 0 b 0 3 9 7 8 - e 2 1 7 - 4 e 3 2 - a 4 f e - a 3 2 c b a 5 7 d 1 8 6 "   p a r e n t I d = " 0 0 0 0 0 0 0 0 - 0 0 0 0 - 0 0 0 0 - 0 0 0 0 - 0 0 0 0 0 0 0 0 0 0 0 0 "   l e v e l O r d e r = " 1 0 0 "   c o n t r o l T y p e = " p l a i n T e x t "   c o n t r o l E d i t T y p e = " i n l i n e "   e n c l o s i n g B o o k m a r k = " f a l s e "   f o r m a t E v a l u a t o r T y p e = " e x p r e s s i o n "   t e x t C a s e = " i g n o r e C a s e "   r e m o v e C o n t r o l = " f a l s e "   i g n o r e F o r m a t I f E m p t y = " f a l s e " >  
             < p a r a m e t e r s >  
                 < p a r a m e t e r   i d = " c 4 a 7 4 0 1 6 - b b a b - 4 f 9 d - a 0 4 5 - 2 6 9 3 5 f 5 2 3 8 b d "   n a m e = " F i e l d   i n d e x "   t y p e = " S y s t e m . I n t 3 2 ,   m s c o r l i b ,   V e r s i o n = 4 . 0 . 0 . 0 ,   C u l t u r e = n e u t r a l ,   P u b l i c K e y T o k e n = b 7 7 a 5 c 5 6 1 9 3 4 e 0 8 9 "   o r d e r = " 9 9 9 "   k e y = " i n d e x "   v a l u e = " "   g r o u p O r d e r = " - 1 "   i s G e n e r a t e d = " f a l s e " / >  
                 < p a r a m e t e r   i d = " 9 b 8 9 4 9 6 d - 3 4 9 9 - 4 8 6 1 - 9 1 f d - a 0 b a 6 a 3 9 3 3 b f "   n a m e = " P a r e n t   f i e l d   i n d e x "   t y p e = " S y s t e m . I n t 3 2 ,   m s c o r l i b ,   V e r s i o n = 4 . 0 . 0 . 0 ,   C u l t u r e = n e u t r a l ,   P u b l i c K e y T o k e n = b 7 7 a 5 c 5 6 1 9 3 4 e 0 8 9 "   o r d e r = " 9 9 9 "   k e y = " p a r e n t I n d e x "   v a l u e = " "   g r o u p O r d e r = " - 1 "   i s G e n e r a t e d = " f a l s e " / >  
                 < p a r a m e t e r   i d = " b a 7 0 3 f 7 4 - c 6 c b - 4 4 6 9 - 9 c 8 0 - 0 8 1 9 5 3 7 5 d 5 5 d "   n a m e = " D e l e t e   i f   e m p t y "   t y p e = " S y s t e m . B o o l e a n ,   m s c o r l i b ,   V e r s i o n = 4 . 0 . 0 . 0 ,   C u l t u r e = n e u t r a l ,   P u b l i c K e y T o k e n = b 7 7 a 5 c 5 6 1 9 3 4 e 0 8 9 "   o r d e r = " 9 9 9 "   k e y = " d e l e t e I f E m p t y "   v a l u e = " F a l s e "   g r o u p O r d e r = " - 1 "   i s G e n e r a t e d = " f a l s e " / >  
                 < p a r a m e t e r   i d = " e 1 7 c 9 e c 2 - 4 a c b - 4 2 5 d - b 8 0 3 - d c 6 9 b 8 9 c f 1 8 f "   n a m e = " P a r a g r a p h   v a l u e s "   t y p e = " I p h e l i o n . O u t l i n e . M o d e l . E n t i t i e s . I n l i n e P a r a m e t e r E n t i t y C o l l e c t i o n ` 1 [ [ I p h e l i o n . O u t l i n e . P o w e r P o i n t . R e n d e r e r s . P a r a g r a p h V a l u e P a r a m e t e r E n t i t y ,   I p h e l i o n . O u t l i n e . P o w e r P o i n t ,   V e r s i o n = 1 . 8 . 4 . 1 2 2 ,   C u l t u r e = n e u t r a l ,   P u b l i c K e y T o k e n = n u l l ] ] ,   I p h e l i o n . O u t l i n e . M o d e l ,   V e r s i o n = 1 . 8 . 4 . 1 2 2 ,   C u l t u r e = n e u t r a l ,   P u b l i c K e y T o k e n = n u l l "   o r d e r = " 9 9 9 "   k e y = " p a r a g r a p h V a l u e s "   v a l u e = " "   g r o u p O r d e r = " - 1 "   i s G e n e r a t e d = " f a l s e " / >  
                 < p a r a m e t e r   i d = " a f f 1 a 1 1 b - c 3 d f - 4 6 d e - 8 b c 0 - d 9 4 f d d e 7 8 f 1 3 "   n a m e = " F o r m a t   X M L   c o n t e n t "   t y p e = " S y s t e m . B o o l e a n ,   m s c o r l i b ,   V e r s i o n = 4 . 0 . 0 . 0 ,   C u l t u r e = n e u t r a l ,   P u b l i c K e y T o k e n = b 7 7 a 5 c 5 6 1 9 3 4 e 0 8 9 "   o r d e r = " 9 9 9 "   k e y = " f o r m a t X m l C o n t e n t "   v a l u e = " F a l s e "   g r o u p O r d e r = " - 1 "   i s G e n e r a t e d = " f a l s e " / >  
             < / p a r a m e t e r s >  
         < / c o n t e n t C o n t r o l >  
     < / c o n t e n t C o n t r o l s >  
     < q u e s t i o n s >  
         < q u e s t i o n   i d = " b 4 8 0 9 a 0 e - 3 e 4 b - 4 f 3 c - 8 d f 9 - f b 3 8 e 9 a c 1 6 c 0 "   n a m e = " T i t l e "   a s s e m b l y = " I p h e l i o n . O u t l i n e . C o n t r o l s . d l l "   t y p e = " I p h e l i o n . O u t l i n e . C o n t r o l s . Q u e s t i o n C o n t r o l s . V i e w M o d e l s . T e x t B o x V i e w M o d e l "   o r d e r = " 0 "   a c t i v e = " t r u e "   g r o u p = " 1 .   P r e s e n t a t i o n "   r e s u l t T y p e = " s i n g l e "   d i s p l a y T y p e = " A l l "   p a g e C o l u m n S p a n = " c o l u m n S p a n 6 "   p a r e n t I d = " 0 0 0 0 0 0 0 0 - 0 0 0 0 - 0 0 0 0 - 0 0 0 0 - 0 0 0 0 0 0 0 0 0 0 0 0 " >  
             < p a r a m e t e r s >  
                 < p a r a m e t e r   i d = " c 5 9 4 8 0 1 a - f c 0 6 - 4 7 f 8 - 8 9 7 d - d d 5 5 e 2 d c b 5 4 a "   n a m e = " A l l o w   r e t u r n "   t y p e = " S y s t e m . B o o l e a n ,   m s c o r l i b ,   V e r s i o n = 4 . 0 . 0 . 0 ,   C u l t u r e = n e u t r a l ,   P u b l i c K e y T o k e n = b 7 7 a 5 c 5 6 1 9 3 4 e 0 8 9 "   o r d e r = " 9 9 9 "   k e y = " m u l t i l i n e "   v a l u e = " F a l s e "   g r o u p O r d e r = " - 1 "   i s G e n e r a t e d = " f a l s e " / >  
                 < p a r a m e t e r   i d = " 3 6 c 9 7 9 f f - d 7 9 f - 4 9 b 8 - b 2 5 5 - 6 b 9 8 1 d d 3 c 4 a c "   n a m e = " U s e r   p r o m p t "   t y p e = " S y s t e m . S t r i n g ,   m s c o r l i b ,   V e r s i o n = 4 . 0 . 0 . 0 ,   C u l t u r e = n e u t r a l ,   P u b l i c K e y T o k e n = b 7 7 a 5 c 5 6 1 9 3 4 e 0 8 9 "   o r d e r = " 9 9 9 "   k e y = " p r o m p t "   v a l u e = " & l t ; ? x m l   v e r s i o n = & q u o t ; 1 . 0 & q u o t ;   e n c o d i n g = & q u o t ; u t f - 1 6 & q u o t ; ? & g t ; & # x A ; & l t ; u i L o c a l i z e d S t r i n g   x m l n s : x s i = & q u o t ; h t t p : / / w w w . w 3 . o r g / 2 0 0 1 / X M L S c h e m a - i n s t a n c e & q u o t ;   x m l n s : x s d = & q u o t ; h t t p : / / w w w . w 3 . o r g / 2 0 0 1 / X M L S c h e m a & q u o t ; & g t ; & # x A ;     & l t ; t y p e & g t ; f i x e d & l t ; / t y p e & g t ; & # x A ;     & l t ; t e x t & g t ; T i t l e & l t ; / t e x t & g t ; & # x A ; & l t ; / u i L o c a l i z e d S t r i n g & g t ; "   a r g u m e n t = " U I L o c a l i z e d S t r i n g "   g r o u p O r d e r = " - 1 "   i s G e n e r a t e d = " f a l s e " / >  
                 < p a r a m e t e r   i d = " 6 9 4 c 7 7 8 4 - 0 7 c b - 4 4 1 d - 8 a c d - 1 9 f 4 e 5 9 4 4 a c f "   n a m e = " W i d t h   t y p e "   t y p e = " I p h e l i o n . O u t l i n e . M o d e l . I n t e r f a c e s . Q u e s t i o n C o n t r o l L a y o u t ,   I p h e l i o n . O u t l i n e . M o d e l ,   V e r s i o n = 1 . 8 . 4 . 1 2 2 ,   C u l t u r e = n e u t r a l ,   P u b l i c K e y T o k e n = n u l l "   o r d e r = " 9 9 9 "   k e y = " l a y o u t "   v a l u e = " F u l l "   g r o u p O r d e r = " - 1 "   i s G e n e r a t e d = " f a l s e " / >  
                 < p a r a m e t e r   i d = " d 3 1 a 8 2 7 8 - 2 b 9 4 - 4 3 8 b - 9 f 4 0 - f 2 1 0 7 7 b 8 b 9 c b "   n a m e = " H e i g h t "   t y p e = " S y s t e m . I n t 3 2 ,   m s c o r l i b ,   V e r s i o n = 4 . 0 . 0 . 0 ,   C u l t u r e = n e u t r a l ,   P u b l i c K e y T o k e n = b 7 7 a 5 c 5 6 1 9 3 4 e 0 8 9 "   o r d e r = " 9 9 9 "   k e y = " h e i g h t "   v a l u e = " "   g r o u p O r d e r = " - 1 "   i s G e n e r a t e d = " f a l s e " / >  
                 < p a r a m e t e r   i d = " 4 6 2 4 c d 3 5 - 8 7 b 4 - 4 6 b a - 8 2 d 5 - f 2 0 5 b 8 9 5 a e 9 0 "   n a m e = " S e p a r a t e   l i n e s "   t y p e = " S y s t e m . B o o l e a n ,   m s c o r l i b ,   V e r s i o n = 4 . 0 . 0 . 0 ,   C u l t u r e = n e u t r a l ,   P u b l i c K e y T o k e n = b 7 7 a 5 c 5 6 1 9 3 4 e 0 8 9 "   o r d e r = " 9 9 9 "   k e y = " s p l i t L i n e s "   v a l u e = " F a l s e "   g r o u p O r d e r = " - 1 "   i s G e n e r a t e d = " f a l s e " / >  
                 < p a r a m e t e r   i d = " 5 e 1 2 f 5 8 5 - 1 2 5 c - 4 4 0 f - 9 d e 0 - b 0 5 7 5 0 1 6 7 7 0 0 "   n a m e = " W r a p   t e x t "   t y p e = " S y s t e m . B o o l e a n ,   m s c o r l i b ,   V e r s i o n = 4 . 0 . 0 . 0 ,   C u l t u r e = n e u t r a l ,   P u b l i c K e y T o k e n = b 7 7 a 5 c 5 6 1 9 3 4 e 0 8 9 "   o r d e r = " 9 9 9 "   k e y = " w r a p T e x t "   v a l u e = " T r u e "   g r o u p O r d e r = " - 1 "   i s G e n e r a t e d = " f a l s e " / >  
                 < p a r a m e t e r   i d = " 9 e 6 b 6 0 4 4 - 9 d 8 e - 4 b 8 8 - 9 6 b d - e a 8 c c f d f e 0 c 5 "   n a m e = " R e m e m b e r   l a s t   v a l u e "   t y p e = " S y s t e m . B o o l e a n ,   m s c o r l i b ,   V e r s i o n = 4 . 0 . 0 . 0 ,   C u l t u r e = n e u t r a l ,   P u b l i c K e y T o k e n = b 7 7 a 5 c 5 6 1 9 3 4 e 0 8 9 "   o r d e r = " 9 9 9 "   k e y = " r e m e m b e r L a s t V a l u e "   v a l u e = " F a l s e "   g r o u p O r d e r = " - 1 "   i s G e n e r a t e d = " f a l s e " / >  
                 < p a r a m e t e r   i d = " 1 7 7 b c 8 f 7 - c 5 8 1 - 4 a e 9 - a c 7 3 - 5 3 e d 8 6 b f 0 8 f a "   n a m e = " R e q u i r e d   f i e l d "   t y p e = " S y s t e m . B o o l e a n ,   m s c o r l i b ,   V e r s i o n = 4 . 0 . 0 . 0 ,   C u l t u r e = n e u t r a l ,   P u b l i c K e y T o k e n = b 7 7 a 5 c 5 6 1 9 3 4 e 0 8 9 "   o r d e r = " 9 9 9 "   k e y = " r e q u i r e d "   v a l u e = " F a l s e "   g r o u p O r d e r = " - 1 "   i s G e n e r a t e d = " f a l s e " / >  
                 < p a r a m e t e r   i d = " 6 6 5 6 8 d d 8 - c b 8 8 - 4 a 6 9 - 8 2 7 2 - d 3 5 4 5 1 6 1 2 e 7 a "   n a m e = " M a x   l e n g t h "   t y p e = " S y s t e m . N u l l a b l e ` 1 [ [ S y s t e m . I n t 3 2 ,   m s c o r l i b ,   V e r s i o n = 4 . 0 . 0 . 0 ,   C u l t u r e = n e u t r a l ,   P u b l i c K e y T o k e n = b 7 7 a 5 c 5 6 1 9 3 4 e 0 8 9 ] ] ,   m s c o r l i b ,   V e r s i o n = 4 . 0 . 0 . 0 ,   C u l t u r e = n e u t r a l ,   P u b l i c K e y T o k e n = b 7 7 a 5 c 5 6 1 9 3 4 e 0 8 9 "   o r d e r = " 9 9 9 "   k e y = " m a x L e n g t h "   v a l u e = " "   g r o u p O r d e r = " - 1 "   i s G e n e r a t e d = " f a l s e " / >  
             < / p a r a m e t e r s >  
         < / q u e s t i o n >  
         < q u e s t i o n   i d = " 4 2 e 8 0 c 4 7 - b 0 e 4 - 4 3 8 f - b b 0 f - 2 5 8 9 a 6 f 5 8 c 9 6 "   n a m e = " S u b t i t l e "   a s s e m b l y = " I p h e l i o n . O u t l i n e . C o n t r o l s . d l l "   t y p e = " I p h e l i o n . O u t l i n e . C o n t r o l s . Q u e s t i o n C o n t r o l s . V i e w M o d e l s . T e x t B o x V i e w M o d e l "   o r d e r = " 1 "   a c t i v e = " t r u e "   g r o u p = " 1 .   P r e s e n t a t i o n "   r e s u l t T y p e = " s i n g l e "   d i s p l a y T y p e = " A l l "   p a g e C o l u m n S p a n = " c o l u m n S p a n 6 "   p a r e n t I d = " 0 0 0 0 0 0 0 0 - 0 0 0 0 - 0 0 0 0 - 0 0 0 0 - 0 0 0 0 0 0 0 0 0 0 0 0 " >  
             < p a r a m e t e r s >  
                 < p a r a m e t e r   i d = " f 0 7 d e e 9 5 - 6 2 b b - 4 0 7 7 - a e f 3 - 4 f a 0 d 8 9 d 3 3 f 1 "   n a m e = " A l l o w   r e t u r n "   t y p e = " S y s t e m . B o o l e a n ,   m s c o r l i b ,   V e r s i o n = 4 . 0 . 0 . 0 ,   C u l t u r e = n e u t r a l ,   P u b l i c K e y T o k e n = b 7 7 a 5 c 5 6 1 9 3 4 e 0 8 9 "   o r d e r = " 9 9 9 "   k e y = " m u l t i l i n e "   v a l u e = " F a l s e "   g r o u p O r d e r = " - 1 "   i s G e n e r a t e d = " f a l s e " / >  
                 < p a r a m e t e r   i d = " d 2 4 3 e 3 5 3 - 4 a b 7 - 4 f a 4 - 8 e 3 3 - 7 f 9 2 0 5 c e 1 0 f 9 "   n a m e = " U s e r   p r o m p t "   t y p e = " S y s t e m . S t r i n g ,   m s c o r l i b ,   V e r s i o n = 4 . 0 . 0 . 0 ,   C u l t u r e = n e u t r a l ,   P u b l i c K e y T o k e n = b 7 7 a 5 c 5 6 1 9 3 4 e 0 8 9 "   o r d e r = " 9 9 9 "   k e y = " p r o m p t "   v a l u e = " & l t ; ? x m l   v e r s i o n = & q u o t ; 1 . 0 & q u o t ;   e n c o d i n g = & q u o t ; u t f - 1 6 & q u o t ; ? & g t ; & # x A ; & l t ; u i L o c a l i z e d S t r i n g   x m l n s : x s i = & q u o t ; h t t p : / / w w w . w 3 . o r g / 2 0 0 1 / X M L S c h e m a - i n s t a n c e & q u o t ;   x m l n s : x s d = & q u o t ; h t t p : / / w w w . w 3 . o r g / 2 0 0 1 / X M L S c h e m a & q u o t ; & g t ; & # x A ;     & l t ; t y p e & g t ; f i x e d & l t ; / t y p e & g t ; & # x A ;     & l t ; t e x t & g t ; S u b t i t l e & l t ; / t e x t & g t ; & # x A ; & l t ; / u i L o c a l i z e d S t r i n g & g t ; "   a r g u m e n t = " U I L o c a l i z e d S t r i n g "   g r o u p O r d e r = " - 1 "   i s G e n e r a t e d = " f a l s e " / >  
                 < p a r a m e t e r   i d = " 0 0 d 3 f 7 3 3 - 1 9 3 f - 4 1 f 1 - a 9 a 9 - 6 4 8 0 b b 6 1 7 5 f 7 "   n a m e = " W i d t h   t y p e "   t y p e = " I p h e l i o n . O u t l i n e . M o d e l . I n t e r f a c e s . Q u e s t i o n C o n t r o l L a y o u t ,   I p h e l i o n . O u t l i n e . M o d e l ,   V e r s i o n = 1 . 8 . 4 . 1 2 2 ,   C u l t u r e = n e u t r a l ,   P u b l i c K e y T o k e n = n u l l "   o r d e r = " 9 9 9 "   k e y = " l a y o u t "   v a l u e = " F u l l "   g r o u p O r d e r = " - 1 "   i s G e n e r a t e d = " f a l s e " / >  
                 < p a r a m e t e r   i d = " 5 c 4 6 5 5 c 7 - 4 7 0 b - 4 f a d - b 5 5 1 - 3 f c 3 b 7 1 6 c 2 4 5 "   n a m e = " H e i g h t "   t y p e = " S y s t e m . I n t 3 2 ,   m s c o r l i b ,   V e r s i o n = 4 . 0 . 0 . 0 ,   C u l t u r e = n e u t r a l ,   P u b l i c K e y T o k e n = b 7 7 a 5 c 5 6 1 9 3 4 e 0 8 9 "   o r d e r = " 9 9 9 "   k e y = " h e i g h t "   v a l u e = " "   g r o u p O r d e r = " - 1 "   i s G e n e r a t e d = " f a l s e " / >  
                 < p a r a m e t e r   i d = " 0 8 d 5 f 1 f 2 - 2 8 f f - 4 9 7 3 - a 0 a 3 - b 8 5 b 6 d 5 7 0 c 5 8 "   n a m e = " S e p a r a t e   l i n e s "   t y p e = " S y s t e m . B o o l e a n ,   m s c o r l i b ,   V e r s i o n = 4 . 0 . 0 . 0 ,   C u l t u r e = n e u t r a l ,   P u b l i c K e y T o k e n = b 7 7 a 5 c 5 6 1 9 3 4 e 0 8 9 "   o r d e r = " 9 9 9 "   k e y = " s p l i t L i n e s "   v a l u e = " F a l s e "   g r o u p O r d e r = " - 1 "   i s G e n e r a t e d = " f a l s e " / >  
                 < p a r a m e t e r   i d = " 8 0 3 f f 4 d 1 - e a 4 2 - 4 f 5 2 - a a f 9 - d 4 f b f 1 0 d c 5 d d "   n a m e = " W r a p   t e x t "   t y p e = " S y s t e m . B o o l e a n ,   m s c o r l i b ,   V e r s i o n = 4 . 0 . 0 . 0 ,   C u l t u r e = n e u t r a l ,   P u b l i c K e y T o k e n = b 7 7 a 5 c 5 6 1 9 3 4 e 0 8 9 "   o r d e r = " 9 9 9 "   k e y = " w r a p T e x t "   v a l u e = " T r u e "   g r o u p O r d e r = " - 1 "   i s G e n e r a t e d = " f a l s e " / >  
                 < p a r a m e t e r   i d = " d 8 c f d 2 9 7 - 7 6 8 a - 4 7 4 f - b 0 8 3 - d 0 9 6 3 5 a 9 e a f 3 "   n a m e = " R e m e m b e r   l a s t   v a l u e "   t y p e = " S y s t e m . B o o l e a n ,   m s c o r l i b ,   V e r s i o n = 4 . 0 . 0 . 0 ,   C u l t u r e = n e u t r a l ,   P u b l i c K e y T o k e n = b 7 7 a 5 c 5 6 1 9 3 4 e 0 8 9 "   o r d e r = " 9 9 9 "   k e y = " r e m e m b e r L a s t V a l u e "   v a l u e = " F a l s e "   g r o u p O r d e r = " - 1 "   i s G e n e r a t e d = " f a l s e " / >  
                 < p a r a m e t e r   i d = " d 2 a 0 6 d 1 0 - a 4 e 8 - 4 9 9 2 - 8 c d 2 - 3 1 2 e e 3 a 2 f 8 9 a "   n a m e = " R e q u i r e d   f i e l d "   t y p e = " S y s t e m . B o o l e a n ,   m s c o r l i b ,   V e r s i o n = 4 . 0 . 0 . 0 ,   C u l t u r e = n e u t r a l ,   P u b l i c K e y T o k e n = b 7 7 a 5 c 5 6 1 9 3 4 e 0 8 9 "   o r d e r = " 9 9 9 "   k e y = " r e q u i r e d "   v a l u e = " F a l s e "   g r o u p O r d e r = " - 1 "   i s G e n e r a t e d = " f a l s e " / >  
                 < p a r a m e t e r   i d = " 0 3 a 0 7 7 f 3 - b 3 d 2 - 4 9 e c - 9 f 2 b - 6 c 3 6 d 7 e c 4 8 b 5 "   n a m e = " M a x   l e n g t h "   t y p e = " S y s t e m . N u l l a b l e ` 1 [ [ S y s t e m . I n t 3 2 ,   m s c o r l i b ,   V e r s i o n = 4 . 0 . 0 . 0 ,   C u l t u r e = n e u t r a l ,   P u b l i c K e y T o k e n = b 7 7 a 5 c 5 6 1 9 3 4 e 0 8 9 ] ] ,   m s c o r l i b ,   V e r s i o n = 4 . 0 . 0 . 0 ,   C u l t u r e = n e u t r a l ,   P u b l i c K e y T o k e n = b 7 7 a 5 c 5 6 1 9 3 4 e 0 8 9 "   o r d e r = " 9 9 9 "   k e y = " m a x L e n g t h "   v a l u e = " "   g r o u p O r d e r = " - 1 "   i s G e n e r a t e d = " f a l s e " / >  
             < / p a r a m e t e r s >  
         < / q u e s t i o n >  
         < q u e s t i o n   i d = " 9 3 0 5 6 b 9 0 - 7 6 8 5 - 4 a 0 c - 8 0 f e - 8 1 3 c e 7 b 0 f f d f "   n a m e = " D a t e "   a s s e m b l y = " I p h e l i o n . O u t l i n e . C o n t r o l s . d l l "   t y p e = " I p h e l i o n . O u t l i n e . C o n t r o l s . Q u e s t i o n C o n t r o l s . V i e w M o d e l s . D a t e V i e w M o d e l "   o r d e r = " 2 "   a c t i v e = " t r u e "   g r o u p = " 1 .   P r e s e n t a t i o n "   r e s u l t T y p e = " s i n g l e "   d i s p l a y T y p e = " A l l "   p a g e C o l u m n S p a n = " c o l u m n S p a n 6 "   p a r e n t I d = " 0 0 0 0 0 0 0 0 - 0 0 0 0 - 0 0 0 0 - 0 0 0 0 - 0 0 0 0 0 0 0 0 0 0 0 0 " >  
             < p a r a m e t e r s >  
                 < p a r a m e t e r   i d = " 4 8 8 0 3 1 8 6 - 0 7 b 1 - 4 8 6 f - 9 1 9 e - f 2 e c 8 6 8 4 9 e a 5 "   n a m e = " U s e r   p r o m p t "   t y p e = " S y s t e m . S t r i n g ,   m s c o r l i b ,   V e r s i o n = 4 . 0 . 0 . 0 ,   C u l t u r e = n e u t r a l ,   P u b l i c K e y T o k e n = b 7 7 a 5 c 5 6 1 9 3 4 e 0 8 9 "   o r d e r = " 9 9 9 "   k e y = " p r o m p t "   v a l u e = " & l t ; ? x m l   v e r s i o n = & q u o t ; 1 . 0 & q u o t ;   e n c o d i n g = & q u o t ; u t f - 1 6 & q u o t ; ? & g t ; & # x A ; & l t ; u i L o c a l i z e d S t r i n g   x m l n s : x s d = & q u o t ; h t t p : / / w w w . w 3 . o r g / 2 0 0 1 / X M L S c h e m a & q u o t ;   x m l n s : x s i = & q u o t ; h t t p : / / w w w . w 3 . o r g / 2 0 0 1 / X M L S c h e m a - i n s t a n c e & q u o t ; & g t ; & # x A ;     & l t ; t y p e & g t ; f i x e d & l t ; / t y p e & g t ; & # x A ;     & l t ; t e x t & g t ; D a t e & l t ; / t e x t & g t ; & # x A ; & l t ; / u i L o c a l i z e d S t r i n g & g t ; "   a r g u m e n t = " U I L o c a l i z e d S t r i n g "   g r o u p O r d e r = " - 1 "   i s G e n e r a t e d = " f a l s e " / >  
                 < p a r a m e t e r   i d = " b 7 2 8 6 b 8 8 - 9 e d 4 - 4 0 d e - 8 f d 2 - 7 5 d 3 e 2 a 8 c 3 3 c "   n a m e = " F o r m a t "   t y p e = " S y s t e m . S t r i n g ,   m s c o r l i b ,   V e r s i o n = 4 . 0 . 0 . 0 ,   C u l t u r e = n e u t r a l ,   P u b l i c K e y T o k e n = b 7 7 a 5 c 5 6 1 9 3 4 e 0 8 9 "   o r d e r = " 9 9 9 "   k e y = " f o r m a t "   v a l u e = " & l t ; ? x m l   v e r s i o n = & q u o t ; 1 . 0 & q u o t ;   e n c o d i n g = & q u o t ; u t f - 1 6 & q u o t ; ? & g t ; & # x A ; & l t ; l o c a l i z e d S t r i n g   x m l n s : x s d = & q u o t ; h t t p : / / w w w . w 3 . o r g / 2 0 0 1 / X M L S c h e m a & q u o t ;   x m l n s : x s i = & q u o t ; h t t p : / / w w w . w 3 . o r g / 2 0 0 1 / X M L S c h e m a - i n s t a n c e & q u o t ; & g t ; & # x A ;     & l t ; t y p e & g t ; f i x e d & l t ; / t y p e & g t ; & # x A ;     & l t ; t e x t & g t ; d   M M M M   y y y y & l t ; / t e x t & g t ; & # x A ; & l t ; / l o c a l i z e d S t r i n g & g t ; "   a r g u m e n t = " E x p r e s s i o n L o c a l i z e d S t r i n g "   g r o u p O r d e r = " - 1 "   i s G e n e r a t e d = " f a l s e " / >  
                 < p a r a m e t e r   i d = " 5 2 4 d 5 9 1 7 - e 0 0 1 - 4 4 2 d - 9 c 6 1 - 2 7 6 9 f 9 c 2 7 7 c 9 "   n a m e = " W i d t h   t y p e "   t y p e = " I p h e l i o n . O u t l i n e . M o d e l . I n t e r f a c e s . Q u e s t i o n C o n t r o l L a y o u t ,   I p h e l i o n . O u t l i n e . M o d e l ,   V e r s i o n = 1 . 8 . 4 . 1 2 2 ,   C u l t u r e = n e u t r a l ,   P u b l i c K e y T o k e n = n u l l "   o r d e r = " 9 9 9 "   k e y = " l a y o u t "   v a l u e = " H a l f "   g r o u p O r d e r = " - 1 "   i s G e n e r a t e d = " f a l s e " / >  
                 < p a r a m e t e r   i d = " 3 0 6 9 9 d 3 d - b 5 e d - 4 2 7 f - 8 4 f 8 - a e 9 2 b c 1 5 4 8 6 c "   n a m e = " S h o w   d a t e   p i c k e r "   t y p e = " S y s t e m . B o o l e a n ,   m s c o r l i b ,   V e r s i o n = 4 . 0 . 0 . 0 ,   C u l t u r e = n e u t r a l ,   P u b l i c K e y T o k e n = b 7 7 a 5 c 5 6 1 9 3 4 e 0 8 9 "   o r d e r = " 9 9 9 "   k e y = " s h o w D a t e P i c k e r "   v a l u e = " T r u e "   g r o u p = " D i s p l a y   s e t t i n g s "   g r o u p O r d e r = " - 1 "   i s G e n e r a t e d = " f a l s e " / >  
                 < p a r a m e t e r   i d = " c f 2 0 8 2 8 a - 2 7 c 2 - 4 5 7 4 - 8 e 6 b - d 2 4 7 9 d e 2 0 d 1 e "   n a m e = " S e t   t o   c u r r e n t   d a t e "   t y p e = " S y s t e m . B o o l e a n ,   m s c o r l i b ,   V e r s i o n = 4 . 0 . 0 . 0 ,   C u l t u r e = n e u t r a l ,   P u b l i c K e y T o k e n = b 7 7 a 5 c 5 6 1 9 3 4 e 0 8 9 "   o r d e r = " 9 9 9 "   k e y = " s e t T o C u r r e n t D a t e "   v a l u e = " T r u e "   g r o u p O r d e r = " - 1 "   i s G e n e r a t e d = " f a l s e " / >  
                 < p a r a m e t e r   i d = " 0 3 9 1 c f 5 4 - 4 e 7 f - 4 e a 5 - a 9 c c - 6 5 0 0 e 9 9 b a 0 9 7 "   n a m e = " R e q u i r e d   f i e l d "   t y p e = " S y s t e m . B o o l e a n ,   m s c o r l i b ,   V e r s i o n = 4 . 0 . 0 . 0 ,   C u l t u r e = n e u t r a l ,   P u b l i c K e y T o k e n = b 7 7 a 5 c 5 6 1 9 3 4 e 0 8 9 "   o r d e r = " 9 9 9 "   k e y = " r e q u i r e d "   v a l u e = " F a l s e "   g r o u p O r d e r = " - 1 "   i s G e n e r a t e d = " f a l s e " / >  
                 < p a r a m e t e r   i d = " 4 3 9 6 4 5 9 0 - 6 4 5 d - 4 8 f 3 - a 1 6 d - 4 9 7 7 b b 9 a 9 7 4 7 "   n a m e = " S h o w   c l e a r   b u t t o n "   t y p e = " S y s t e m . B o o l e a n ,   m s c o r l i b ,   V e r s i o n = 4 . 0 . 0 . 0 ,   C u l t u r e = n e u t r a l ,   P u b l i c K e y T o k e n = b 7 7 a 5 c 5 6 1 9 3 4 e 0 8 9 "   o r d e r = " 9 9 9 "   k e y = " s h o w C l e a r B u t t o n "   v a l u e = " T r u e "   g r o u p = " D i s p l a y   s e t t i n g s "   g r o u p O r d e r = " - 1 "   i s G e n e r a t e d = " f a l s e " / >  
                 < p a r a m e t e r   i d = " 1 c b d b 5 c 9 - a e 4 6 - 4 2 a 7 - b 5 9 4 - 7 4 a b 1 d 6 9 d e 4 d "   n a m e = " S h o w   c u r r e n t   d a t e   b u t t o n "   t y p e = " S y s t e m . B o o l e a n ,   m s c o r l i b ,   V e r s i o n = 4 . 0 . 0 . 0 ,   C u l t u r e = n e u t r a l ,   P u b l i c K e y T o k e n = b 7 7 a 5 c 5 6 1 9 3 4 e 0 8 9 "   o r d e r = " 9 9 9 "   k e y = " s h o w C u r r e n t D a t e B u t t o n "   v a l u e = " T r u e "   g r o u p = " D i s p l a y   s e t t i n g s "   g r o u p O r d e r = " - 1 "   i s G e n e r a t e d = " f a l s e " / >  
             < / p a r a m e t e r s >  
         < / q u e s t i o n >  
         < q u e s t i o n   i d = " 7 d d c 2 7 9 c - 4 1 7 e - 4 7 1 3 - b 1 4 1 - 8 b e 1 5 a b 4 1 6 2 b "   n a m e = " I m a g e   l i s t   c o n t r o l "   a s s e m b l y = " I p h e l i o n . O u t l i n e . C o n t r o l s . d l l "   t y p e = " I p h e l i o n . O u t l i n e . C o n t r o l s . Q u e s t i o n C o n t r o l s . V i e w M o d e l s . I m a g e L i s t V i e w M o d e l "   o r d e r = " 0 "   a c t i v e = " t r u e "   g r o u p = " 2 .   I m a g e r y "   r e s u l t T y p e = " s i n g l e "   d i s p l a y T y p e = " A l l "   p a g e C o l u m n S p a n = " c o l u m n S p a n 6 "   p a r e n t I d = " 0 0 0 0 0 0 0 0 - 0 0 0 0 - 0 0 0 0 - 0 0 0 0 - 0 0 0 0 0 0 0 0 0 0 0 0 " >  
             < p a r a m e t e r s >  
                 < p a r a m e t e r   i d = " a 0 5 2 7 d d e - b b 8 f - 4 6 4 1 - a e 9 7 - 3 0 c 4 d 2 c 7 0 c 8 4 "   n a m e = " I m a g e s   f o l d e r "   t y p e = " S y s t e m . S t r i n g ,   m s c o r l i b ,   V e r s i o n = 4 . 0 . 0 . 0 ,   C u l t u r e = n e u t r a l ,   P u b l i c K e y T o k e n = b 7 7 a 5 c 5 6 1 9 3 4 e 0 8 9 "   o r d e r = " 9 9 9 "   k e y = " i m a g e s F o l d e r "   v a l u e = " & l t ; ? x m l   v e r s i o n = & q u o t ; 1 . 0 & q u o t ;   e n c o d i n g = & q u o t ; u t f - 1 6 & q u o t ; ? & g t ; & # x A ; & l t ; f o r m a t S t r i n g   x m l n s : x s d = & q u o t ; h t t p : / / w w w . w 3 . o r g / 2 0 0 1 / X M L S c h e m a & q u o t ;   x m l n s : x s i = & q u o t ; h t t p : / / w w w . w 3 . o r g / 2 0 0 1 / X M L S c h e m a - i n s t a n c e & q u o t ; & g t ; & # x A ;     & l t ; t y p e & g t ; e x p r e s s i o n & l t ; / t y p e & g t ; & # x A ;     & l t ; t e x t & g t ; & q u o t ; C : \ P r o g r a m D a t a \ i P h e l i o n \ O u t l i n e \ I m a g e s \ C o v e r   I m a g e s \ P o w e r P o i n t \ v 2 & q u o t ; & l t ; / t e x t & g t ; & # x A ; & l t ; / f o r m a t S t r i n g & g t ; "   a r g u m e n t = " F o r m a t S t r i n g "   g r o u p O r d e r = " - 1 "   i s G e n e r a t e d = " f a l s e " / >  
                 < p a r a m e t e r   i d = " 2 c 4 e 5 8 8 b - d 6 1 c - 4 c 8 9 - 9 c f 6 - 5 2 4 f 4 0 0 9 5 9 7 2 "   n a m e = " M a x   s e l e c t i o n s "   t y p e = " S y s t e m . I n t 3 2 ,   m s c o r l i b ,   V e r s i o n = 4 . 0 . 0 . 0 ,   C u l t u r e = n e u t r a l ,   P u b l i c K e y T o k e n = b 7 7 a 5 c 5 6 1 9 3 4 e 0 8 9 "   o r d e r = " 9 9 9 "   k e y = " m a x S e l e c t e d "   v a l u e = " 1 "   g r o u p O r d e r = " - 1 "   i s G e n e r a t e d = " f a l s e " / >  
                 < p a r a m e t e r   i d = " 1 0 f 8 e b 9 0 - f 9 7 a - 4 3 0 d - 9 d 1 b - 9 a 9 b 5 1 c 0 d e d 4 "   n a m e = " M i n   s e l e c t i o n s "   t y p e = " S y s t e m . I n t 3 2 ,   m s c o r l i b ,   V e r s i o n = 4 . 0 . 0 . 0 ,   C u l t u r e = n e u t r a l ,   P u b l i c K e y T o k e n = b 7 7 a 5 c 5 6 1 9 3 4 e 0 8 9 "   o r d e r = " 9 9 9 "   k e y = " m i n S e l e c t e d "   v a l u e = " 0 "   g r o u p O r d e r = " - 1 "   i s G e n e r a t e d = " f a l s e " / >  
                 < p a r a m e t e r   i d = " 3 2 3 2 7 6 2 9 - 2 2 b 7 - 4 2 b a - 9 d 2 7 - f c a b e 6 2 8 c e 4 e "   n a m e = " U s e r   p r o m p t "   t y p e = " S y s t e m . S t r i n g ,   m s c o r l i b ,   V e r s i o n = 4 . 0 . 0 . 0 ,   C u l t u r e = n e u t r a l ,   P u b l i c K e y T o k e n = b 7 7 a 5 c 5 6 1 9 3 4 e 0 8 9 "   o r d e r = " 9 9 9 "   k e y = " p r o m p t "   v a l u e = " & l t ; ? x m l   v e r s i o n = & q u o t ; 1 . 0 & q u o t ;   e n c o d i n g = & q u o t ; u t f - 1 6 & q u o t ; ? & g t ; & # x A ; & l t ; u i L o c a l i z e d S t r i n g   x m l n s : x s d = & q u o t ; h t t p : / / w w w . w 3 . o r g / 2 0 0 1 / X M L S c h e m a & q u o t ;   x m l n s : x s i = & q u o t ; h t t p : / / w w w . w 3 . o r g / 2 0 0 1 / X M L S c h e m a - i n s t a n c e & q u o t ; & g t ; & # x A ;     & l t ; t y p e & g t ; f i x e d & l t ; / t y p e & g t ; & # x A ;     & l t ; t e x t & g t ; B a c k   C o v e r   I m a g e & l t ; / t e x t & g t ; & # x A ; & l t ; / u i L o c a l i z e d S t r i n g & g t ; "   a r g u m e n t = " U I L o c a l i z e d S t r i n g "   g r o u p O r d e r = " - 1 "   i s G e n e r a t e d = " f a l s e " / >  
                 < p a r a m e t e r   i d = " 0 0 6 2 8 8 7 1 - e 1 a 7 - 4 d 6 1 - b b e 5 - c 9 a 0 b 2 5 2 0 6 8 4 "   n a m e = " H e i g h t "   t y p e = " S y s t e m . I n t 3 2 ,   m s c o r l i b ,   V e r s i o n = 4 . 0 . 0 . 0 ,   C u l t u r e = n e u t r a l ,   P u b l i c K e y T o k e n = b 7 7 a 5 c 5 6 1 9 3 4 e 0 8 9 "   o r d e r = " 9 9 9 "   k e y = " h e i g h t "   v a l u e = " "   g r o u p O r d e r = " - 1 "   i s G e n e r a t e d = " f a l s e " / >  
                 < p a r a m e t e r   i d = " 6 1 8 2 2 e 2 2 - 5 9 4 a - 4 a 5 0 - 9 2 8 7 - e 4 3 0 b 2 b e 5 f 0 6 "   n a m e = " D e f a u l t   z o o m "   t y p e = " S y s t e m . I n t 3 2 ,   m s c o r l i b ,   V e r s i o n = 4 . 0 . 0 . 0 ,   C u l t u r e = n e u t r a l ,   P u b l i c K e y T o k e n = b 7 7 a 5 c 5 6 1 9 3 4 e 0 8 9 "   o r d e r = " 9 9 9 "   k e y = " z o o m "   v a l u e = " "   g r o u p O r d e r = " - 1 "   i s G e n e r a t e d = " f a l s e " / >  
                 < p a r a m e t e r   i d = " d f 2 2 c f 8 5 - 9 0 9 2 - 4 b 5 a - 8 1 1 f - a d 4 6 1 0 f c 7 5 4 d "   n a m e = " A l l o w   u n s e l e c t   l a s t   i t e m "   t y p e = " S y s t e m . B o o l e a n ,   m s c o r l i b ,   V e r s i o n = 4 . 0 . 0 . 0 ,   C u l t u r e = n e u t r a l ,   P u b l i c K e y T o k e n = b 7 7 a 5 c 5 6 1 9 3 4 e 0 8 9 "   o r d e r = " 9 9 9 "   k e y = " u n s e l e c t L a s t "   v a l u e = " T r u e "   g r o u p O r d e r = " - 1 "   i s G e n e r a t e d = " f a l s e " / >  
                 < p a r a m e t e r   i d = " 4 0 c 6 a 2 2 c - 6 2 2 9 - 4 0 8 d - 9 1 f 6 - 0 d 8 2 2 2 a 0 0 0 4 5 "   n a m e = " H i d e   f i l e   e x t e n s i o n "   t y p e = " S y s t e m . B o o l e a n ,   m s c o r l i b ,   V e r s i o n = 4 . 0 . 0 . 0 ,   C u l t u r e = n e u t r a l ,   P u b l i c K e y T o k e n = b 7 7 a 5 c 5 6 1 9 3 4 e 0 8 9 "   o r d e r = " 9 9 9 "   k e y = " h i d e F i l e E x t "   v a l u e = " F a l s e "   g r o u p O r d e r = " - 1 "   i s G e n e r a t e d = " f a l s e " / >  
             < / p a r a m e t e r s >  
         < / q u e s t i o n >  
     < / q u e s t i o n s >  
     < c o m m a n d s >  
         < c o m m a n d   i d = " a 9 7 b d 7 e a - 5 1 7 d - 4 6 0 8 - b a 0 3 - 4 1 b 1 9 6 c f 8 9 f 5 "   n a m e = " S h o w   q u e s t i o n   f o r m "   a s s e m b l y = " I p h e l i o n . O u t l i n e . M o d e l . D L L "   t y p e = " I p h e l i o n . O u t l i n e . M o d e l . C o m m a n d s . S h o w F o r m C o m m a n d "   o r d e r = " 0 "   a c t i v e = " t r u e "   c o m m a n d T y p e = " s t a r t u p " >  
             < p a r a m e t e r s >  
                 < p a r a m e t e r   i d = " b e e 7 5 9 5 4 - a a 1 c - 4 0 5 a - b 1 a f - f 0 4 2 b 2 a a a 5 d d "   n a m e = " D i s p l a y   t y p e "   t y p e = " I p h e l i o n . O u t l i n e . M o d e l . C o m m a n d s . F o r m T y p e ,   I p h e l i o n . O u t l i n e . M o d e l ,   V e r s i o n = 1 . 8 . 4 . 1 2 2 ,   C u l t u r e = n e u t r a l ,   P u b l i c K e y T o k e n = n u l l "   o r d e r = " 0 "   k e y = " f o r m T y p e "   v a l u e = " 0 "   g r o u p O r d e r = " - 1 "   i s G e n e r a t e d = " f a l s e " / >  
                 < p a r a m e t e r   i d = " 5 a d b 1 d c a - b 5 2 e - 4 7 0 3 - b 7 d 0 - d c b b 9 a 8 8 5 f b 2 "   n a m e = " A s s e m b l y   n a m e "   t y p e = " S y s t e m . S t r i n g ,   m s c o r l i b ,   V e r s i o n = 4 . 0 . 0 . 0 ,   C u l t u r e = n e u t r a l ,   P u b l i c K e y T o k e n = b 7 7 a 5 c 5 6 1 9 3 4 e 0 8 9 "   o r d e r = " 1 "   k e y = " a s s e m b l y "   v a l u e = " I p h e l i o n . O u t l i n e . C o n t r o l s . d l l "   g r o u p O r d e r = " - 1 "   i s G e n e r a t e d = " f a l s e " / >  
                 < p a r a m e t e r   i d = " 4 d 1 7 5 c a a - 6 5 8 9 - 4 8 5 4 - 9 0 2 8 - 8 c a a 0 6 9 9 1 0 d b "   n a m e = " T y p e   n a m e "   t y p e = " S y s t e m . S t r i n g ,   m s c o r l i b ,   V e r s i o n = 4 . 0 . 0 . 0 ,   C u l t u r e = n e u t r a l ,   P u b l i c K e y T o k e n = b 7 7 a 5 c 5 6 1 9 3 4 e 0 8 9 "   o r d e r = " 2 "   k e y = " t y p e "   v a l u e = " I p h e l i o n . O u t l i n e . C o n t r o l s . Q u e s t i o n F o r m "   g r o u p O r d e r = " - 1 "   i s G e n e r a t e d = " f a l s e " / >  
                 < p a r a m e t e r   i d = " 6 3 8 0 8 b f f - b 9 c a - 4 c 5 e - 9 2 a f - 9 f 7 0 f 6 6 5 9 e 0 7 "   n a m e = " H i d e   q u i c k   f i l l "   t y p e = " S y s t e m . B o o l e a n ,   m s c o r l i b ,   V e r s i o n = 4 . 0 . 0 . 0 ,   C u l t u r e = n e u t r a l ,   P u b l i c K e y T o k e n = b 7 7 a 5 c 5 6 1 9 3 4 e 0 8 9 "   o r d e r = " 3 "   k e y = " h i d e Q u i c k F i l l "   v a l u e = " F a l s e "   g r o u p O r d e r = " - 1 "   i s G e n e r a t e d = " f a l s e " / >  
             < / p a r a m e t e r s >  
         < / c o m m a n d >  
         < c o m m a n d   i d = " 3 0 0 6 2 d 9 6 - 4 b 5 5 - 4 8 2 8 - 9 3 a 7 - 8 1 e d 7 b 3 7 2 a 9 3 "   n a m e = " C l o s e   d o c u m e n t "   a s s e m b l y = " I p h e l i o n . O u t l i n e . W o r d . D L L "   t y p e = " I p h e l i o n . O u t l i n e . W o r d . C o m m a n d s . C l o s e D o c u m e n t C o m m a n d "   o r d e r = " 1 "   a c t i v e = " t r u e "   c o m m a n d T y p e = " s t a r t u p " >  
             < p a r a m e t e r s >  
                 < p a r a m e t e r   i d = " b f d b c 2 b a - a 5 7 e - 4 1 1 f - a 7 b 4 - c c 7 8 6 5 4 5 5 c 7 e "   n a m e = " C h e c k   q u e s t i o n "   t y p e = " S y s t e m . B o o l e a n ,   m s c o r l i b ,   V e r s i o n = 4 . 0 . 0 . 0 ,   C u l t u r e = n e u t r a l ,   P u b l i c K e y T o k e n = b 7 7 a 5 c 5 6 1 9 3 4 e 0 8 9 "   o r d e r = " 9 9 9 "   k e y = " c h e c k U s e r I n p u t "   v a l u e = " f a l s e "   g r o u p O r d e r = " - 1 "   i s G e n e r a t e d = " f a l s e " / >  
                 < p a r a m e t e r   i d = " c 1 a d 1 b c 7 - b e e 3 - 4 4 1 b - b f 2 4 - e 7 a c c 9 a f 7 5 d 0 "   n a m e = " F o r c e   c l o s e "   t y p e = " S y s t e m . B o o l e a n ,   m s c o r l i b ,   V e r s i o n = 4 . 0 . 0 . 0 ,   C u l t u r e = n e u t r a l ,   P u b l i c K e y T o k e n = b 7 7 a 5 c 5 6 1 9 3 4 e 0 8 9 "   o r d e r = " 9 9 9 "   k e y = " c l o s e O n S u c e s s "   v a l u e = " F a l s e "   g r o u p O r d e r = " - 1 "   i s G e n e r a t e d = " f a l s e " / >  
             < / p a r a m e t e r s >  
         < / c o m m a n d >  
         < c o m m a n d   i d = " c 9 8 7 d 2 1 d - 8 5 6 6 - 4 7 6 c - 9 a c 2 - a b 6 f 7 3 2 a a 6 4 8 "   n a m e = " S e t   p r o o f i n g   l a n g u a g e "   a s s e m b l y = " I p h e l i o n . O u t l i n e . P o w e r P o i n t . d l l "   t y p e = " I p h e l i o n . O u t l i n e . P o w e r P o i n t . C o m m a n d s . S e t P r o o f i n g L a n g u a g e C o m m a n d "   o r d e r = " 2 "   a c t i v e = " t r u e "   c o m m a n d T y p e = " s t a r t u p " >  
             < p a r a m e t e r s / >  
         < / c o m m a n d >  
         < c o m m a n d   i d = " 3 5 2 3 d 0 2 e - 3 1 d 6 - 4 9 7 1 - 8 a 4 9 - e b 6 1 2 c b e b 5 4 a "   n a m e = " R e n d e r   f i e l d s   t o   d o c u m e n t "   a s s e m b l y = " I p h e l i o n . O u t l i n e . M o d e l . D L L "   t y p e = " I p h e l i o n . O u t l i n e . M o d e l . C o m m a n d s . R e n d e r D o c u m e n t C o m m a n d "   o r d e r = " 3 "   a c t i v e = " t r u e "   c o m m a n d T y p e = " s t a r t u p " >  
             < p a r a m e t e r s >  
                 < p a r a m e t e r   i d = " 1 3 0 9 4 c 9 4 - d 2 0 d - 4 5 6 c - b 3 d 0 - 5 6 3 d 1 4 1 9 7 b c 0 "   n a m e = " F i r s t   o r d e r   v a l u e "   t y p e = " S y s t e m . I n t 3 2 ,   m s c o r l i b ,   V e r s i o n = 4 . 0 . 0 . 0 ,   C u l t u r e = n e u t r a l ,   P u b l i c K e y T o k e n = b 7 7 a 5 c 5 6 1 9 3 4 e 0 8 9 "   o r d e r = " 9 9 9 "   k e y = " s t a r t O r d e r "   v a l u e = " 0 "   g r o u p O r d e r = " - 1 "   i s G e n e r a t e d = " f a l s e " / >  
                 < p a r a m e t e r   i d = " e a 2 d 0 3 7 0 - 6 f d 1 - 4 6 0 b - 9 e e 3 - 0 3 2 1 b 4 b 7 4 0 5 7 "   n a m e = " L a s t   o r d e r   v a l u e "   t y p e = " S y s t e m . I n t 3 2 ,   m s c o r l i b ,   V e r s i o n = 4 . 0 . 0 . 0 ,   C u l t u r e = n e u t r a l ,   P u b l i c K e y T o k e n = b 7 7 a 5 c 5 6 1 9 3 4 e 0 8 9 "   o r d e r = " 9 9 9 "   k e y = " e n d O r d e r "   v a l u e = " 5 "   g r o u p O r d e r = " - 1 "   i s G e n e r a t e d = " f a l s e " / >  
                 < p a r a m e t e r   i d = " f 9 0 4 3 5 9 0 - 8 0 b 2 - 4 7 b 8 - 9 a c 9 - e 5 2 8 5 b 4 a 9 b 4 6 "   n a m e = " E x c l u d e   i n a c t i v e   q u e s t i o n s "   t y p e = " S y s t e m . B o o l e a n ,   m s c o r l i b ,   V e r s i o n = 4 . 0 . 0 . 0 ,   C u l t u r e = n e u t r a l ,   P u b l i c K e y T o k e n = b 7 7 a 5 c 5 6 1 9 3 4 e 0 8 9 "   o r d e r = " 9 9 9 "   k e y = " e x c l u d e I n a c t i v e Q u e s t i o n s "   v a l u e = " F a l s e "   g r o u p O r d e r = " - 1 "   i s G e n e r a t e d = " f a l s e " / >  
             < / p a r a m e t e r s >  
         < / c o m m a n d >  
         < c o m m a n d   i d = " f 6 e 9 d 2 f b - b d c 2 - 4 3 3 c - 9 3 4 b - 3 5 9 2 1 0 8 6 a 1 d e "   n a m e = " S h o w   q u e s t i o n   f o r m "   a s s e m b l y = " I p h e l i o n . O u t l i n e . M o d e l . D L L "   t y p e = " I p h e l i o n . O u t l i n e . M o d e l . C o m m a n d s . S h o w F o r m C o m m a n d "   o r d e r = " 0 "   a c t i v e = " t r u e "   c o m m a n d T y p e = " r e l a u n c h " >  
             < p a r a m e t e r s >  
                 < p a r a m e t e r   i d = " b e e 7 5 9 5 4 - a a 1 c - 4 0 5 a - b 1 a f - f 0 4 2 b 2 a a a 5 d d "   n a m e = " D i s p l a y   t y p e "   t y p e = " I p h e l i o n . O u t l i n e . M o d e l . C o m m a n d s . F o r m T y p e ,   I p h e l i o n . O u t l i n e . M o d e l ,   V e r s i o n = 1 . 8 . 4 . 1 2 2 ,   C u l t u r e = n e u t r a l ,   P u b l i c K e y T o k e n = n u l l "   o r d e r = " 0 "   k e y = " f o r m T y p e "   v a l u e = " 0 "   g r o u p O r d e r = " - 1 "   i s G e n e r a t e d = " f a l s e " / >  
                 < p a r a m e t e r   i d = " a f 8 a 5 3 8 3 - b 3 e f - 4 1 d c - 9 6 d 5 - 5 7 4 3 0 2 6 4 8 d b e "   n a m e = " A s s e m b l y   n a m e "   t y p e = " S y s t e m . S t r i n g ,   m s c o r l i b ,   V e r s i o n = 4 . 0 . 0 . 0 ,   C u l t u r e = n e u t r a l ,   P u b l i c K e y T o k e n = b 7 7 a 5 c 5 6 1 9 3 4 e 0 8 9 "   o r d e r = " 1 "   k e y = " a s s e m b l y "   v a l u e = " I p h e l i o n . O u t l i n e . C o n t r o l s . d l l "   g r o u p O r d e r = " - 1 "   i s G e n e r a t e d = " f a l s e " / >  
                 < p a r a m e t e r   i d = " 3 2 3 4 5 8 d a - a d 2 2 - 4 9 f f - 9 8 2 e - 7 2 7 c 7 c f d 1 d e 5 "   n a m e = " T y p e   n a m e "   t y p e = " S y s t e m . S t r i n g ,   m s c o r l i b ,   V e r s i o n = 4 . 0 . 0 . 0 ,   C u l t u r e = n e u t r a l ,   P u b l i c K e y T o k e n = b 7 7 a 5 c 5 6 1 9 3 4 e 0 8 9 "   o r d e r = " 2 "   k e y = " t y p e "   v a l u e = " I p h e l i o n . O u t l i n e . C o n t r o l s . Q u e s t i o n F o r m "   g r o u p O r d e r = " - 1 "   i s G e n e r a t e d = " f a l s e " / >  
                 < p a r a m e t e r   i d = " 6 3 8 0 8 b f f - b 9 c a - 4 c 5 e - 9 2 a f - 9 f 7 0 f 6 6 5 9 e 0 7 "   n a m e = " H i d e   q u i c k   f i l l "   t y p e = " S y s t e m . B o o l e a n ,   m s c o r l i b ,   V e r s i o n = 4 . 0 . 0 . 0 ,   C u l t u r e = n e u t r a l ,   P u b l i c K e y T o k e n = b 7 7 a 5 c 5 6 1 9 3 4 e 0 8 9 "   o r d e r = " 3 "   k e y = " h i d e Q u i c k F i l l "   v a l u e = " F a l s e "   g r o u p O r d e r = " - 1 "   i s G e n e r a t e d = " f a l s e " / >  
             < / p a r a m e t e r s >  
         < / c o m m a n d >  
         < c o m m a n d   i d = " 2 5 a 9 8 5 1 e - b 5 f a - 4 5 f f - b 3 1 6 - 4 3 3 1 5 6 3 7 6 4 e a "   n a m e = " S e t   p r o o f i n g   l a n g u a g e "   a s s e m b l y = " I p h e l i o n . O u t l i n e . P o w e r P o i n t . d l l "   t y p e = " I p h e l i o n . O u t l i n e . P o w e r P o i n t . C o m m a n d s . S e t P r o o f i n g L a n g u a g e C o m m a n d "   o r d e r = " 1 "   a c t i v e = " t r u e "   c o m m a n d T y p e = " r e l a u n c h " >  
             < p a r a m e t e r s / >  
         < / c o m m a n d >  
         < c o m m a n d   i d = " c 0 e e e 5 4 8 - 2 7 0 c - 4 a 2 4 - 9 c 9 1 - c a 7 5 1 7 0 d 4 7 8 8 "   n a m e = " R e n d e r   f i e l d s   t o   d o c u m e n t "   a s s e m b l y = " I p h e l i o n . O u t l i n e . M o d e l . D L L "   t y p e = " I p h e l i o n . O u t l i n e . M o d e l . C o m m a n d s . R e n d e r D o c u m e n t C o m m a n d "   o r d e r = " 2 "   a c t i v e = " t r u e "   c o m m a n d T y p e = " r e l a u n c h " >  
             < p a r a m e t e r s >  
                 < p a r a m e t e r   i d = " f a b 4 b 0 1 c - 4 d 2 8 - 4 5 a 4 - b 8 1 f - b 0 d 1 6 c d a 4 c 9 4 "   n a m e = " F i r s t   o r d e r   v a l u e "   t y p e = " S y s t e m . I n t 3 2 ,   m s c o r l i b ,   V e r s i o n = 4 . 0 . 0 . 0 ,   C u l t u r e = n e u t r a l ,   P u b l i c K e y T o k e n = b 7 7 a 5 c 5 6 1 9 3 4 e 0 8 9 "   o r d e r = " 9 9 9 "   k e y = " s t a r t O r d e r "   v a l u e = " 0 "   g r o u p O r d e r = " - 1 "   i s G e n e r a t e d = " f a l s e " / >  
                 < p a r a m e t e r   i d = " 2 b f 8 f c a 7 - 1 5 7 6 - 4 7 f 8 - b d c 6 - e 0 d d 5 8 0 3 0 e 9 7 "   n a m e = " L a s t   o r d e r   v a l u e "   t y p e = " S y s t e m . I n t 3 2 ,   m s c o r l i b ,   V e r s i o n = 4 . 0 . 0 . 0 ,   C u l t u r e = n e u t r a l ,   P u b l i c K e y T o k e n = b 7 7 a 5 c 5 6 1 9 3 4 e 0 8 9 "   o r d e r = " 9 9 9 "   k e y = " e n d O r d e r "   v a l u e = " 5 "   g r o u p O r d e r = " - 1 "   i s G e n e r a t e d = " f a l s e " / >  
                 < p a r a m e t e r   i d = " f 9 0 4 3 5 9 0 - 8 0 b 2 - 4 7 b 8 - 9 a c 9 - e 5 2 8 5 b 4 a 9 b 4 6 "   n a m e = " E x c l u d e   i n a c t i v e   q u e s t i o n s "   t y p e = " S y s t e m . B o o l e a n ,   m s c o r l i b ,   V e r s i o n = 4 . 0 . 0 . 0 ,   C u l t u r e = n e u t r a l ,   P u b l i c K e y T o k e n = b 7 7 a 5 c 5 6 1 9 3 4 e 0 8 9 "   o r d e r = " 9 9 9 "   k e y = " e x c l u d e I n a c t i v e Q u e s t i o n s "   v a l u e = " F a l s e "   g r o u p O r d e r = " - 1 "   i s G e n e r a t e d = " f a l s e " / >  
             < / p a r a m e t e r s >  
         < / c o m m a n d >  
     < / c o m m a n d s >  
     < f i e l d s >  
         < f i e l d   i d = " 5 2 b b c a 4 a - 8 a 5 b - 4 f 9 e - 8 2 4 0 - 2 7 d 9 1 f e 3 7 3 3 2 "   n a m e = " F i r m   D B 2 "   t y p e = " "   o r d e r = " 9 9 9 "   e n t i t y I d = " 7 c b 9 6 0 b 3 - 2 8 b c - 4 1 e 3 - 8 a d 4 - e 0 5 b 5 8 3 a 6 8 4 b "   l i n k e d E n t i t y I d = " 0 0 0 0 0 0 0 0 - 0 0 0 0 - 0 0 0 0 - 0 0 0 0 - 0 0 0 0 0 0 0 0 0 0 0 0 "   l i n k e d F i e l d I d = " 0 0 0 0 0 0 0 0 - 0 0 0 0 - 0 0 0 0 - 0 0 0 0 - 0 0 0 0 0 0 0 0 0 0 0 0 "   l i n k e d F i e l d I n d e x = " 0 "   i n d e x = " 0 "   f i e l d T y p e = " c o i "   f o r m a t E v a l u a t o r T y p e = " f o r m a t S t r i n g "   h i d d e n = " f a l s e " / >  
         < f i e l d   i d = " b 0 2 c 5 d 2 3 - 0 e 5 f - 4 3 d 8 - 8 5 e 3 - c 9 9 4 4 f 2 f 7 0 e d "   n a m e = " N a m e "   t y p e = " "   o r d e r = " 9 9 9 "   e n t i t y I d = " f 2 9 4 b 1 d 2 - 1 b 4 5 - 4 e 5 f - 9 4 c 4 - 2 9 5 3 e 5 1 5 0 1 3 7 "   l i n k e d E n t i t y I d = " 0 0 0 0 0 0 0 0 - 0 0 0 0 - 0 0 0 0 - 0 0 0 0 - 0 0 0 0 0 0 0 0 0 0 0 0 "   l i n k e d F i e l d I d = " 0 0 0 0 0 0 0 0 - 0 0 0 0 - 0 0 0 0 - 0 0 0 0 - 0 0 0 0 0 0 0 0 0 0 0 0 "   l i n k e d F i e l d I n d e x = " 0 "   i n d e x = " 0 "   f i e l d T y p e = " c o i "   f o r m a t E v a l u a t o r T y p e = " f o r m a t S t r i n g "   h i d d e n = " f a l s e " / >  
         < f i e l d   i d = " 9 0 b 0 3 9 7 8 - e 2 1 7 - 4 e 3 2 - a 4 f e - a 3 2 c b a 5 7 d 1 8 6 "   n a m e = " T e x t "   t y p e = " "   o r d e r = " 9 9 9 "   e n t i t y I d = " b 4 8 0 9 a 0 e - 3 e 4 b - 4 f 3 c - 8 d f 9 - f b 3 8 e 9 a c 1 6 c 0 "   l i n k e d E n t i t y I d = " 0 0 0 0 0 0 0 0 - 0 0 0 0 - 0 0 0 0 - 0 0 0 0 - 0 0 0 0 0 0 0 0 0 0 0 0 "   l i n k e d F i e l d I d = " 0 0 0 0 0 0 0 0 - 0 0 0 0 - 0 0 0 0 - 0 0 0 0 - 0 0 0 0 0 0 0 0 0 0 0 0 "   l i n k e d F i e l d I n d e x = " 0 "   i n d e x = " 0 "   f i e l d T y p e = " q u e s t i o n "   f o r m a t E v a l u a t o r T y p e = " f o r m a t S t r i n g "   h i d d e n = " f a l s e " / >  
         < f i e l d   i d = " a 8 9 2 6 b a 1 - 7 2 1 c - 4 0 c 7 - b 5 1 2 - 8 6 f 2 f 6 e b 9 b 5 5 "   n a m e = " I m a g e P a t h "   t y p e = " "   o r d e r = " 9 9 9 "   e n t i t y I d = " 7 d d c 2 7 9 c - 4 1 7 e - 4 7 1 3 - b 1 4 1 - 8 b e 1 5 a b 4 1 6 2 b "   l i n k e d E n t i t y I d = " 0 0 0 0 0 0 0 0 - 0 0 0 0 - 0 0 0 0 - 0 0 0 0 - 0 0 0 0 0 0 0 0 0 0 0 0 "   l i n k e d F i e l d I d = " 0 0 0 0 0 0 0 0 - 0 0 0 0 - 0 0 0 0 - 0 0 0 0 - 0 0 0 0 0 0 0 0 0 0 0 0 "   l i n k e d F i e l d I n d e x = " 0 "   i n d e x = " 0 "   f i e l d T y p e = " q u e s t i o n "   f o r m a t E v a l u a t o r T y p e = " f o r m a t S t r i n g "   h i d d e n = " f a l s e " > C : \ P r o g r a m D a t a \ I p h e l i o n \ O u t l i n e \ I m a g e s \ C o v e r   I m a g e s \ P o w e r P o i n t \ B a c k   c o v e r   i m a g e s _ P P T 1 3 . j p g < / f i e l d >  
         < f i e l d   i d = " 9 0 b 0 3 9 7 8 - e 2 1 7 - 4 e 3 2 - a 4 f e - a 3 2 c b a 5 7 d 1 8 6 "   n a m e = " T e x t "   t y p e = " "   o r d e r = " 9 9 9 "   e n t i t y I d = " 4 2 e 8 0 c 4 7 - b 0 e 4 - 4 3 8 f - b b 0 f - 2 5 8 9 a 6 f 5 8 c 9 6 "   l i n k e d E n t i t y I d = " 0 0 0 0 0 0 0 0 - 0 0 0 0 - 0 0 0 0 - 0 0 0 0 - 0 0 0 0 0 0 0 0 0 0 0 0 "   l i n k e d F i e l d I d = " 0 0 0 0 0 0 0 0 - 0 0 0 0 - 0 0 0 0 - 0 0 0 0 - 0 0 0 0 0 0 0 0 0 0 0 0 "   l i n k e d F i e l d I n d e x = " 0 "   i n d e x = " 0 "   f i e l d T y p e = " q u e s t i o n "   f o r m a t E v a l u a t o r T y p e = " f o r m a t S t r i n g "   h i d d e n = " f a l s e " / >  
         < f i e l d   i d = " b 7 c e f a 4 1 - f 9 d 1 - 4 f 7 3 - a b f 3 - c e 1 4 0 e 7 a 8 4 9 7 "   n a m e = " D a t e "   t y p e = " S y s t e m . D a t e T i m e ,   m s c o r l i b ,   V e r s i o n = 4 . 0 . 0 . 0 ,   C u l t u r e = n e u t r a l ,   P u b l i c K e y T o k e n = b 7 7 a 5 c 5 6 1 9 3 4 e 0 8 9 "   o r d e r = " 9 9 9 "   e n t i t y I d = " 9 3 0 5 6 b 9 0 - 7 6 8 5 - 4 a 0 c - 8 0 f e - 8 1 3 c e 7 b 0 f f d f "   l i n k e d E n t i t y I d = " 0 0 0 0 0 0 0 0 - 0 0 0 0 - 0 0 0 0 - 0 0 0 0 - 0 0 0 0 0 0 0 0 0 0 0 0 "   l i n k e d F i e l d I d = " 0 0 0 0 0 0 0 0 - 0 0 0 0 - 0 0 0 0 - 0 0 0 0 - 0 0 0 0 0 0 0 0 0 0 0 0 "   l i n k e d F i e l d I n d e x = " 0 "   i n d e x = " 0 "   f i e l d T y p e = " q u e s t i o n "   f o r m a t E v a l u a t o r T y p e = " f o r m a t S t r i n g "   h i d d e n = " f a l s e " / >  
     < / f i e l d s >  
     < p r i n t C o n f i g u r a t i o n   s u p p o r t C u s t o m P r i n t = " t r u e "   s h o w P r i n t S e t t i n g s = " t r u e "   s h o w P r i n t O p t i o n s = " t r u e "   e n a b l e C o s t R e c o v e r y = " f a l s e " >  
         < p r o f i l e s / >  
     < / p r i n t C o n f i g u r a t i o n >  
     < s t y l e C o n f i g u r a t i o n / >  
 < / t e m p l a t e > 
</file>

<file path=customXml/itemProps1.xml><?xml version="1.0" encoding="utf-8"?>
<ds:datastoreItem xmlns:ds="http://schemas.openxmlformats.org/officeDocument/2006/customXml" ds:itemID="{D4347494-8576-428E-BBBA-15801A8300D4}">
  <ds:schemaRefs>
    <ds:schemaRef ds:uri="http://www.w3.org/2001/XMLSchema"/>
    <ds:schemaRef ds:uri="http://iphelion.com/word/outline/"/>
  </ds:schemaRefs>
</ds:datastoreItem>
</file>

<file path=docProps/app.xml><?xml version="1.0" encoding="utf-8"?>
<Properties xmlns="http://schemas.openxmlformats.org/officeDocument/2006/extended-properties" xmlns:vt="http://schemas.openxmlformats.org/officeDocument/2006/docPropsVTypes">
  <Template>Walgate_PowerPoint</Template>
  <TotalTime>344</TotalTime>
  <Words>1522</Words>
  <Application>Microsoft Office PowerPoint</Application>
  <PresentationFormat>Widescreen</PresentationFormat>
  <Paragraphs>147</Paragraphs>
  <Slides>10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Calibri</vt:lpstr>
      <vt:lpstr>Arial</vt:lpstr>
      <vt:lpstr>SimSun</vt:lpstr>
      <vt:lpstr>Century Gothic</vt:lpstr>
      <vt:lpstr>Report</vt:lpstr>
      <vt:lpstr>In-person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Fladgate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Vanessa A-Acquah</dc:creator>
  <cp:keywords>IMAN_NR!51281827.1</cp:keywords>
  <dc:description>This template uses a smaller font than the In-Person version for more text and content-rich slides.</dc:description>
  <cp:lastModifiedBy>Vanessa A-Acquah</cp:lastModifiedBy>
  <cp:revision>11</cp:revision>
  <dcterms:created xsi:type="dcterms:W3CDTF">2025-10-24T12:35:26Z</dcterms:created>
  <dcterms:modified xsi:type="dcterms:W3CDTF">2026-04-22T14:48:11Z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No">
    <vt:lpwstr>51281827</vt:lpwstr>
  </property>
  <property fmtid="{D5CDD505-2E9C-101B-9397-08002B2CF9AE}" pid="3" name="DocVersion">
    <vt:lpwstr>1</vt:lpwstr>
  </property>
  <property fmtid="{D5CDD505-2E9C-101B-9397-08002B2CF9AE}" pid="4" name="ClientID">
    <vt:lpwstr>07540</vt:lpwstr>
  </property>
  <property fmtid="{D5CDD505-2E9C-101B-9397-08002B2CF9AE}" pid="5" name="MatterID">
    <vt:lpwstr>2103</vt:lpwstr>
  </property>
  <property fmtid="{D5CDD505-2E9C-101B-9397-08002B2CF9AE}" pid="6" name="FileNo">
    <vt:lpwstr>07540\2103</vt:lpwstr>
  </property>
</Properties>
</file>